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96" r:id="rId2"/>
    <p:sldId id="347" r:id="rId3"/>
    <p:sldId id="348" r:id="rId4"/>
    <p:sldId id="382" r:id="rId5"/>
    <p:sldId id="365" r:id="rId6"/>
    <p:sldId id="366" r:id="rId7"/>
    <p:sldId id="350" r:id="rId8"/>
    <p:sldId id="383" r:id="rId9"/>
    <p:sldId id="385" r:id="rId10"/>
    <p:sldId id="363" r:id="rId11"/>
    <p:sldId id="351" r:id="rId12"/>
    <p:sldId id="354" r:id="rId13"/>
    <p:sldId id="368" r:id="rId14"/>
    <p:sldId id="378" r:id="rId15"/>
    <p:sldId id="369" r:id="rId16"/>
    <p:sldId id="356" r:id="rId17"/>
    <p:sldId id="360" r:id="rId18"/>
    <p:sldId id="357" r:id="rId19"/>
    <p:sldId id="367" r:id="rId20"/>
    <p:sldId id="370" r:id="rId21"/>
    <p:sldId id="361" r:id="rId22"/>
    <p:sldId id="373" r:id="rId23"/>
    <p:sldId id="359" r:id="rId24"/>
    <p:sldId id="374" r:id="rId25"/>
    <p:sldId id="375" r:id="rId26"/>
    <p:sldId id="376" r:id="rId27"/>
    <p:sldId id="371" r:id="rId28"/>
    <p:sldId id="358" r:id="rId29"/>
    <p:sldId id="372" r:id="rId30"/>
    <p:sldId id="379" r:id="rId31"/>
    <p:sldId id="380" r:id="rId32"/>
    <p:sldId id="381" r:id="rId33"/>
    <p:sldId id="386" r:id="rId3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ck, Jenny" initials="BJ" lastIdx="2" clrIdx="0">
    <p:extLst>
      <p:ext uri="{19B8F6BF-5375-455C-9EA6-DF929625EA0E}">
        <p15:presenceInfo xmlns:p15="http://schemas.microsoft.com/office/powerpoint/2012/main" userId="S-1-5-21-2011038089-1331910415-1862565094-167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A63"/>
    <a:srgbClr val="DBAB27"/>
    <a:srgbClr val="2F3369"/>
    <a:srgbClr val="24408F"/>
    <a:srgbClr val="FF8C0D"/>
    <a:srgbClr val="E7E6E6"/>
    <a:srgbClr val="000000"/>
    <a:srgbClr val="1411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7BB5CB-DCCA-4B7F-94FC-CDCE418E0337}" v="3" dt="2020-05-01T12:21:51.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2194" y="5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V. Preslar" userId="5b1a9332-34ea-47cb-9efc-e6e7af9067f4" providerId="ADAL" clId="{C17BB5CB-DCCA-4B7F-94FC-CDCE418E0337}"/>
    <pc:docChg chg="modSld modMainMaster">
      <pc:chgData name="Michael V. Preslar" userId="5b1a9332-34ea-47cb-9efc-e6e7af9067f4" providerId="ADAL" clId="{C17BB5CB-DCCA-4B7F-94FC-CDCE418E0337}" dt="2020-05-01T12:21:51.506" v="2" actId="207"/>
      <pc:docMkLst>
        <pc:docMk/>
      </pc:docMkLst>
      <pc:sldChg chg="setBg">
        <pc:chgData name="Michael V. Preslar" userId="5b1a9332-34ea-47cb-9efc-e6e7af9067f4" providerId="ADAL" clId="{C17BB5CB-DCCA-4B7F-94FC-CDCE418E0337}" dt="2020-05-01T12:21:07.281" v="1"/>
        <pc:sldMkLst>
          <pc:docMk/>
          <pc:sldMk cId="0" sldId="296"/>
        </pc:sldMkLst>
      </pc:sldChg>
      <pc:sldChg chg="setBg">
        <pc:chgData name="Michael V. Preslar" userId="5b1a9332-34ea-47cb-9efc-e6e7af9067f4" providerId="ADAL" clId="{C17BB5CB-DCCA-4B7F-94FC-CDCE418E0337}" dt="2020-05-01T12:21:07.281" v="1"/>
        <pc:sldMkLst>
          <pc:docMk/>
          <pc:sldMk cId="1479864029" sldId="347"/>
        </pc:sldMkLst>
      </pc:sldChg>
      <pc:sldChg chg="setBg">
        <pc:chgData name="Michael V. Preslar" userId="5b1a9332-34ea-47cb-9efc-e6e7af9067f4" providerId="ADAL" clId="{C17BB5CB-DCCA-4B7F-94FC-CDCE418E0337}" dt="2020-05-01T12:21:07.281" v="1"/>
        <pc:sldMkLst>
          <pc:docMk/>
          <pc:sldMk cId="1936127225" sldId="348"/>
        </pc:sldMkLst>
      </pc:sldChg>
      <pc:sldChg chg="setBg">
        <pc:chgData name="Michael V. Preslar" userId="5b1a9332-34ea-47cb-9efc-e6e7af9067f4" providerId="ADAL" clId="{C17BB5CB-DCCA-4B7F-94FC-CDCE418E0337}" dt="2020-05-01T12:21:07.281" v="1"/>
        <pc:sldMkLst>
          <pc:docMk/>
          <pc:sldMk cId="1496205554" sldId="350"/>
        </pc:sldMkLst>
      </pc:sldChg>
      <pc:sldChg chg="setBg">
        <pc:chgData name="Michael V. Preslar" userId="5b1a9332-34ea-47cb-9efc-e6e7af9067f4" providerId="ADAL" clId="{C17BB5CB-DCCA-4B7F-94FC-CDCE418E0337}" dt="2020-05-01T12:21:07.281" v="1"/>
        <pc:sldMkLst>
          <pc:docMk/>
          <pc:sldMk cId="2426351214" sldId="351"/>
        </pc:sldMkLst>
      </pc:sldChg>
      <pc:sldChg chg="setBg">
        <pc:chgData name="Michael V. Preslar" userId="5b1a9332-34ea-47cb-9efc-e6e7af9067f4" providerId="ADAL" clId="{C17BB5CB-DCCA-4B7F-94FC-CDCE418E0337}" dt="2020-05-01T12:21:07.281" v="1"/>
        <pc:sldMkLst>
          <pc:docMk/>
          <pc:sldMk cId="1573360470" sldId="354"/>
        </pc:sldMkLst>
      </pc:sldChg>
      <pc:sldChg chg="setBg">
        <pc:chgData name="Michael V. Preslar" userId="5b1a9332-34ea-47cb-9efc-e6e7af9067f4" providerId="ADAL" clId="{C17BB5CB-DCCA-4B7F-94FC-CDCE418E0337}" dt="2020-05-01T12:21:07.281" v="1"/>
        <pc:sldMkLst>
          <pc:docMk/>
          <pc:sldMk cId="2283319726" sldId="356"/>
        </pc:sldMkLst>
      </pc:sldChg>
      <pc:sldChg chg="setBg">
        <pc:chgData name="Michael V. Preslar" userId="5b1a9332-34ea-47cb-9efc-e6e7af9067f4" providerId="ADAL" clId="{C17BB5CB-DCCA-4B7F-94FC-CDCE418E0337}" dt="2020-05-01T12:21:07.281" v="1"/>
        <pc:sldMkLst>
          <pc:docMk/>
          <pc:sldMk cId="2662151477" sldId="357"/>
        </pc:sldMkLst>
      </pc:sldChg>
      <pc:sldChg chg="setBg">
        <pc:chgData name="Michael V. Preslar" userId="5b1a9332-34ea-47cb-9efc-e6e7af9067f4" providerId="ADAL" clId="{C17BB5CB-DCCA-4B7F-94FC-CDCE418E0337}" dt="2020-05-01T12:21:07.281" v="1"/>
        <pc:sldMkLst>
          <pc:docMk/>
          <pc:sldMk cId="3222865648" sldId="358"/>
        </pc:sldMkLst>
      </pc:sldChg>
      <pc:sldChg chg="setBg">
        <pc:chgData name="Michael V. Preslar" userId="5b1a9332-34ea-47cb-9efc-e6e7af9067f4" providerId="ADAL" clId="{C17BB5CB-DCCA-4B7F-94FC-CDCE418E0337}" dt="2020-05-01T12:21:07.281" v="1"/>
        <pc:sldMkLst>
          <pc:docMk/>
          <pc:sldMk cId="2129239187" sldId="359"/>
        </pc:sldMkLst>
      </pc:sldChg>
      <pc:sldChg chg="setBg">
        <pc:chgData name="Michael V. Preslar" userId="5b1a9332-34ea-47cb-9efc-e6e7af9067f4" providerId="ADAL" clId="{C17BB5CB-DCCA-4B7F-94FC-CDCE418E0337}" dt="2020-05-01T12:21:07.281" v="1"/>
        <pc:sldMkLst>
          <pc:docMk/>
          <pc:sldMk cId="3108733177" sldId="360"/>
        </pc:sldMkLst>
      </pc:sldChg>
      <pc:sldChg chg="setBg">
        <pc:chgData name="Michael V. Preslar" userId="5b1a9332-34ea-47cb-9efc-e6e7af9067f4" providerId="ADAL" clId="{C17BB5CB-DCCA-4B7F-94FC-CDCE418E0337}" dt="2020-05-01T12:21:07.281" v="1"/>
        <pc:sldMkLst>
          <pc:docMk/>
          <pc:sldMk cId="1743680385" sldId="361"/>
        </pc:sldMkLst>
      </pc:sldChg>
      <pc:sldChg chg="setBg">
        <pc:chgData name="Michael V. Preslar" userId="5b1a9332-34ea-47cb-9efc-e6e7af9067f4" providerId="ADAL" clId="{C17BB5CB-DCCA-4B7F-94FC-CDCE418E0337}" dt="2020-05-01T12:21:07.281" v="1"/>
        <pc:sldMkLst>
          <pc:docMk/>
          <pc:sldMk cId="3853246610" sldId="363"/>
        </pc:sldMkLst>
      </pc:sldChg>
      <pc:sldChg chg="setBg">
        <pc:chgData name="Michael V. Preslar" userId="5b1a9332-34ea-47cb-9efc-e6e7af9067f4" providerId="ADAL" clId="{C17BB5CB-DCCA-4B7F-94FC-CDCE418E0337}" dt="2020-05-01T12:21:07.281" v="1"/>
        <pc:sldMkLst>
          <pc:docMk/>
          <pc:sldMk cId="897915097" sldId="365"/>
        </pc:sldMkLst>
      </pc:sldChg>
      <pc:sldChg chg="setBg">
        <pc:chgData name="Michael V. Preslar" userId="5b1a9332-34ea-47cb-9efc-e6e7af9067f4" providerId="ADAL" clId="{C17BB5CB-DCCA-4B7F-94FC-CDCE418E0337}" dt="2020-05-01T12:21:07.281" v="1"/>
        <pc:sldMkLst>
          <pc:docMk/>
          <pc:sldMk cId="501254253" sldId="366"/>
        </pc:sldMkLst>
      </pc:sldChg>
      <pc:sldChg chg="setBg">
        <pc:chgData name="Michael V. Preslar" userId="5b1a9332-34ea-47cb-9efc-e6e7af9067f4" providerId="ADAL" clId="{C17BB5CB-DCCA-4B7F-94FC-CDCE418E0337}" dt="2020-05-01T12:21:07.281" v="1"/>
        <pc:sldMkLst>
          <pc:docMk/>
          <pc:sldMk cId="1552335445" sldId="367"/>
        </pc:sldMkLst>
      </pc:sldChg>
      <pc:sldChg chg="setBg">
        <pc:chgData name="Michael V. Preslar" userId="5b1a9332-34ea-47cb-9efc-e6e7af9067f4" providerId="ADAL" clId="{C17BB5CB-DCCA-4B7F-94FC-CDCE418E0337}" dt="2020-05-01T12:21:07.281" v="1"/>
        <pc:sldMkLst>
          <pc:docMk/>
          <pc:sldMk cId="290007893" sldId="368"/>
        </pc:sldMkLst>
      </pc:sldChg>
      <pc:sldChg chg="setBg">
        <pc:chgData name="Michael V. Preslar" userId="5b1a9332-34ea-47cb-9efc-e6e7af9067f4" providerId="ADAL" clId="{C17BB5CB-DCCA-4B7F-94FC-CDCE418E0337}" dt="2020-05-01T12:21:07.281" v="1"/>
        <pc:sldMkLst>
          <pc:docMk/>
          <pc:sldMk cId="1540862579" sldId="369"/>
        </pc:sldMkLst>
      </pc:sldChg>
      <pc:sldChg chg="setBg">
        <pc:chgData name="Michael V. Preslar" userId="5b1a9332-34ea-47cb-9efc-e6e7af9067f4" providerId="ADAL" clId="{C17BB5CB-DCCA-4B7F-94FC-CDCE418E0337}" dt="2020-05-01T12:21:07.281" v="1"/>
        <pc:sldMkLst>
          <pc:docMk/>
          <pc:sldMk cId="3549306492" sldId="370"/>
        </pc:sldMkLst>
      </pc:sldChg>
      <pc:sldChg chg="setBg">
        <pc:chgData name="Michael V. Preslar" userId="5b1a9332-34ea-47cb-9efc-e6e7af9067f4" providerId="ADAL" clId="{C17BB5CB-DCCA-4B7F-94FC-CDCE418E0337}" dt="2020-05-01T12:21:07.281" v="1"/>
        <pc:sldMkLst>
          <pc:docMk/>
          <pc:sldMk cId="2509557873" sldId="371"/>
        </pc:sldMkLst>
      </pc:sldChg>
      <pc:sldChg chg="setBg">
        <pc:chgData name="Michael V. Preslar" userId="5b1a9332-34ea-47cb-9efc-e6e7af9067f4" providerId="ADAL" clId="{C17BB5CB-DCCA-4B7F-94FC-CDCE418E0337}" dt="2020-05-01T12:21:07.281" v="1"/>
        <pc:sldMkLst>
          <pc:docMk/>
          <pc:sldMk cId="2464099645" sldId="372"/>
        </pc:sldMkLst>
      </pc:sldChg>
      <pc:sldChg chg="setBg">
        <pc:chgData name="Michael V. Preslar" userId="5b1a9332-34ea-47cb-9efc-e6e7af9067f4" providerId="ADAL" clId="{C17BB5CB-DCCA-4B7F-94FC-CDCE418E0337}" dt="2020-05-01T12:21:07.281" v="1"/>
        <pc:sldMkLst>
          <pc:docMk/>
          <pc:sldMk cId="910865022" sldId="373"/>
        </pc:sldMkLst>
      </pc:sldChg>
      <pc:sldChg chg="setBg">
        <pc:chgData name="Michael V. Preslar" userId="5b1a9332-34ea-47cb-9efc-e6e7af9067f4" providerId="ADAL" clId="{C17BB5CB-DCCA-4B7F-94FC-CDCE418E0337}" dt="2020-05-01T12:21:07.281" v="1"/>
        <pc:sldMkLst>
          <pc:docMk/>
          <pc:sldMk cId="3027232194" sldId="374"/>
        </pc:sldMkLst>
      </pc:sldChg>
      <pc:sldChg chg="setBg">
        <pc:chgData name="Michael V. Preslar" userId="5b1a9332-34ea-47cb-9efc-e6e7af9067f4" providerId="ADAL" clId="{C17BB5CB-DCCA-4B7F-94FC-CDCE418E0337}" dt="2020-05-01T12:21:07.281" v="1"/>
        <pc:sldMkLst>
          <pc:docMk/>
          <pc:sldMk cId="3566022551" sldId="375"/>
        </pc:sldMkLst>
      </pc:sldChg>
      <pc:sldChg chg="setBg">
        <pc:chgData name="Michael V. Preslar" userId="5b1a9332-34ea-47cb-9efc-e6e7af9067f4" providerId="ADAL" clId="{C17BB5CB-DCCA-4B7F-94FC-CDCE418E0337}" dt="2020-05-01T12:21:07.281" v="1"/>
        <pc:sldMkLst>
          <pc:docMk/>
          <pc:sldMk cId="409184380" sldId="376"/>
        </pc:sldMkLst>
      </pc:sldChg>
      <pc:sldChg chg="setBg">
        <pc:chgData name="Michael V. Preslar" userId="5b1a9332-34ea-47cb-9efc-e6e7af9067f4" providerId="ADAL" clId="{C17BB5CB-DCCA-4B7F-94FC-CDCE418E0337}" dt="2020-05-01T12:21:07.281" v="1"/>
        <pc:sldMkLst>
          <pc:docMk/>
          <pc:sldMk cId="932533151" sldId="378"/>
        </pc:sldMkLst>
      </pc:sldChg>
      <pc:sldChg chg="setBg">
        <pc:chgData name="Michael V. Preslar" userId="5b1a9332-34ea-47cb-9efc-e6e7af9067f4" providerId="ADAL" clId="{C17BB5CB-DCCA-4B7F-94FC-CDCE418E0337}" dt="2020-05-01T12:21:07.281" v="1"/>
        <pc:sldMkLst>
          <pc:docMk/>
          <pc:sldMk cId="2559529379" sldId="379"/>
        </pc:sldMkLst>
      </pc:sldChg>
      <pc:sldChg chg="setBg">
        <pc:chgData name="Michael V. Preslar" userId="5b1a9332-34ea-47cb-9efc-e6e7af9067f4" providerId="ADAL" clId="{C17BB5CB-DCCA-4B7F-94FC-CDCE418E0337}" dt="2020-05-01T12:21:07.281" v="1"/>
        <pc:sldMkLst>
          <pc:docMk/>
          <pc:sldMk cId="1106522832" sldId="380"/>
        </pc:sldMkLst>
      </pc:sldChg>
      <pc:sldChg chg="setBg">
        <pc:chgData name="Michael V. Preslar" userId="5b1a9332-34ea-47cb-9efc-e6e7af9067f4" providerId="ADAL" clId="{C17BB5CB-DCCA-4B7F-94FC-CDCE418E0337}" dt="2020-05-01T12:21:07.281" v="1"/>
        <pc:sldMkLst>
          <pc:docMk/>
          <pc:sldMk cId="797989366" sldId="381"/>
        </pc:sldMkLst>
      </pc:sldChg>
      <pc:sldChg chg="setBg">
        <pc:chgData name="Michael V. Preslar" userId="5b1a9332-34ea-47cb-9efc-e6e7af9067f4" providerId="ADAL" clId="{C17BB5CB-DCCA-4B7F-94FC-CDCE418E0337}" dt="2020-05-01T12:21:07.281" v="1"/>
        <pc:sldMkLst>
          <pc:docMk/>
          <pc:sldMk cId="1228132813" sldId="382"/>
        </pc:sldMkLst>
      </pc:sldChg>
      <pc:sldChg chg="setBg">
        <pc:chgData name="Michael V. Preslar" userId="5b1a9332-34ea-47cb-9efc-e6e7af9067f4" providerId="ADAL" clId="{C17BB5CB-DCCA-4B7F-94FC-CDCE418E0337}" dt="2020-05-01T12:21:07.281" v="1"/>
        <pc:sldMkLst>
          <pc:docMk/>
          <pc:sldMk cId="2723297944" sldId="383"/>
        </pc:sldMkLst>
      </pc:sldChg>
      <pc:sldChg chg="modSp setBg">
        <pc:chgData name="Michael V. Preslar" userId="5b1a9332-34ea-47cb-9efc-e6e7af9067f4" providerId="ADAL" clId="{C17BB5CB-DCCA-4B7F-94FC-CDCE418E0337}" dt="2020-05-01T12:21:51.506" v="2" actId="207"/>
        <pc:sldMkLst>
          <pc:docMk/>
          <pc:sldMk cId="3485427941" sldId="385"/>
        </pc:sldMkLst>
        <pc:spChg chg="mod">
          <ac:chgData name="Michael V. Preslar" userId="5b1a9332-34ea-47cb-9efc-e6e7af9067f4" providerId="ADAL" clId="{C17BB5CB-DCCA-4B7F-94FC-CDCE418E0337}" dt="2020-05-01T12:21:51.506" v="2" actId="207"/>
          <ac:spMkLst>
            <pc:docMk/>
            <pc:sldMk cId="3485427941" sldId="385"/>
            <ac:spMk id="2" creationId="{00000000-0000-0000-0000-000000000000}"/>
          </ac:spMkLst>
        </pc:spChg>
      </pc:sldChg>
      <pc:sldChg chg="setBg">
        <pc:chgData name="Michael V. Preslar" userId="5b1a9332-34ea-47cb-9efc-e6e7af9067f4" providerId="ADAL" clId="{C17BB5CB-DCCA-4B7F-94FC-CDCE418E0337}" dt="2020-05-01T12:21:07.281" v="1"/>
        <pc:sldMkLst>
          <pc:docMk/>
          <pc:sldMk cId="2413015110" sldId="386"/>
        </pc:sldMkLst>
      </pc:sldChg>
      <pc:sldMasterChg chg="setBg modSldLayout">
        <pc:chgData name="Michael V. Preslar" userId="5b1a9332-34ea-47cb-9efc-e6e7af9067f4" providerId="ADAL" clId="{C17BB5CB-DCCA-4B7F-94FC-CDCE418E0337}" dt="2020-05-01T12:21:07.281" v="1"/>
        <pc:sldMasterMkLst>
          <pc:docMk/>
          <pc:sldMasterMk cId="0" sldId="2147483648"/>
        </pc:sldMasterMkLst>
        <pc:sldLayoutChg chg="setBg">
          <pc:chgData name="Michael V. Preslar" userId="5b1a9332-34ea-47cb-9efc-e6e7af9067f4" providerId="ADAL" clId="{C17BB5CB-DCCA-4B7F-94FC-CDCE418E0337}" dt="2020-05-01T12:21:07.281" v="1"/>
          <pc:sldLayoutMkLst>
            <pc:docMk/>
            <pc:sldMasterMk cId="0" sldId="2147483648"/>
            <pc:sldLayoutMk cId="3388841555" sldId="2147485069"/>
          </pc:sldLayoutMkLst>
        </pc:sldLayoutChg>
        <pc:sldLayoutChg chg="setBg">
          <pc:chgData name="Michael V. Preslar" userId="5b1a9332-34ea-47cb-9efc-e6e7af9067f4" providerId="ADAL" clId="{C17BB5CB-DCCA-4B7F-94FC-CDCE418E0337}" dt="2020-05-01T12:21:07.281" v="1"/>
          <pc:sldLayoutMkLst>
            <pc:docMk/>
            <pc:sldMasterMk cId="0" sldId="2147483648"/>
            <pc:sldLayoutMk cId="4204226959" sldId="2147485070"/>
          </pc:sldLayoutMkLst>
        </pc:sldLayoutChg>
        <pc:sldLayoutChg chg="setBg">
          <pc:chgData name="Michael V. Preslar" userId="5b1a9332-34ea-47cb-9efc-e6e7af9067f4" providerId="ADAL" clId="{C17BB5CB-DCCA-4B7F-94FC-CDCE418E0337}" dt="2020-05-01T12:21:07.281" v="1"/>
          <pc:sldLayoutMkLst>
            <pc:docMk/>
            <pc:sldMasterMk cId="0" sldId="2147483648"/>
            <pc:sldLayoutMk cId="2093807079" sldId="2147485071"/>
          </pc:sldLayoutMkLst>
        </pc:sldLayoutChg>
        <pc:sldLayoutChg chg="setBg">
          <pc:chgData name="Michael V. Preslar" userId="5b1a9332-34ea-47cb-9efc-e6e7af9067f4" providerId="ADAL" clId="{C17BB5CB-DCCA-4B7F-94FC-CDCE418E0337}" dt="2020-05-01T12:21:07.281" v="1"/>
          <pc:sldLayoutMkLst>
            <pc:docMk/>
            <pc:sldMasterMk cId="0" sldId="2147483648"/>
            <pc:sldLayoutMk cId="2375199015" sldId="2147485072"/>
          </pc:sldLayoutMkLst>
        </pc:sldLayoutChg>
        <pc:sldLayoutChg chg="setBg">
          <pc:chgData name="Michael V. Preslar" userId="5b1a9332-34ea-47cb-9efc-e6e7af9067f4" providerId="ADAL" clId="{C17BB5CB-DCCA-4B7F-94FC-CDCE418E0337}" dt="2020-05-01T12:21:07.281" v="1"/>
          <pc:sldLayoutMkLst>
            <pc:docMk/>
            <pc:sldMasterMk cId="0" sldId="2147483648"/>
            <pc:sldLayoutMk cId="3681989082" sldId="2147485073"/>
          </pc:sldLayoutMkLst>
        </pc:sldLayoutChg>
        <pc:sldLayoutChg chg="setBg">
          <pc:chgData name="Michael V. Preslar" userId="5b1a9332-34ea-47cb-9efc-e6e7af9067f4" providerId="ADAL" clId="{C17BB5CB-DCCA-4B7F-94FC-CDCE418E0337}" dt="2020-05-01T12:21:07.281" v="1"/>
          <pc:sldLayoutMkLst>
            <pc:docMk/>
            <pc:sldMasterMk cId="0" sldId="2147483648"/>
            <pc:sldLayoutMk cId="1888695788" sldId="2147485074"/>
          </pc:sldLayoutMkLst>
        </pc:sldLayoutChg>
        <pc:sldLayoutChg chg="setBg">
          <pc:chgData name="Michael V. Preslar" userId="5b1a9332-34ea-47cb-9efc-e6e7af9067f4" providerId="ADAL" clId="{C17BB5CB-DCCA-4B7F-94FC-CDCE418E0337}" dt="2020-05-01T12:21:07.281" v="1"/>
          <pc:sldLayoutMkLst>
            <pc:docMk/>
            <pc:sldMasterMk cId="0" sldId="2147483648"/>
            <pc:sldLayoutMk cId="1420131968" sldId="2147485075"/>
          </pc:sldLayoutMkLst>
        </pc:sldLayoutChg>
        <pc:sldLayoutChg chg="setBg">
          <pc:chgData name="Michael V. Preslar" userId="5b1a9332-34ea-47cb-9efc-e6e7af9067f4" providerId="ADAL" clId="{C17BB5CB-DCCA-4B7F-94FC-CDCE418E0337}" dt="2020-05-01T12:21:07.281" v="1"/>
          <pc:sldLayoutMkLst>
            <pc:docMk/>
            <pc:sldMasterMk cId="0" sldId="2147483648"/>
            <pc:sldLayoutMk cId="4149869994" sldId="2147485076"/>
          </pc:sldLayoutMkLst>
        </pc:sldLayoutChg>
        <pc:sldLayoutChg chg="setBg">
          <pc:chgData name="Michael V. Preslar" userId="5b1a9332-34ea-47cb-9efc-e6e7af9067f4" providerId="ADAL" clId="{C17BB5CB-DCCA-4B7F-94FC-CDCE418E0337}" dt="2020-05-01T12:21:07.281" v="1"/>
          <pc:sldLayoutMkLst>
            <pc:docMk/>
            <pc:sldMasterMk cId="0" sldId="2147483648"/>
            <pc:sldLayoutMk cId="1222767903" sldId="2147485077"/>
          </pc:sldLayoutMkLst>
        </pc:sldLayoutChg>
        <pc:sldLayoutChg chg="setBg">
          <pc:chgData name="Michael V. Preslar" userId="5b1a9332-34ea-47cb-9efc-e6e7af9067f4" providerId="ADAL" clId="{C17BB5CB-DCCA-4B7F-94FC-CDCE418E0337}" dt="2020-05-01T12:21:07.281" v="1"/>
          <pc:sldLayoutMkLst>
            <pc:docMk/>
            <pc:sldMasterMk cId="0" sldId="2147483648"/>
            <pc:sldLayoutMk cId="601670627" sldId="2147485078"/>
          </pc:sldLayoutMkLst>
        </pc:sldLayoutChg>
        <pc:sldLayoutChg chg="setBg">
          <pc:chgData name="Michael V. Preslar" userId="5b1a9332-34ea-47cb-9efc-e6e7af9067f4" providerId="ADAL" clId="{C17BB5CB-DCCA-4B7F-94FC-CDCE418E0337}" dt="2020-05-01T12:21:07.281" v="1"/>
          <pc:sldLayoutMkLst>
            <pc:docMk/>
            <pc:sldMasterMk cId="0" sldId="2147483648"/>
            <pc:sldLayoutMk cId="4129735651" sldId="2147485079"/>
          </pc:sldLayoutMkLst>
        </pc:sldLayoutChg>
        <pc:sldLayoutChg chg="setBg">
          <pc:chgData name="Michael V. Preslar" userId="5b1a9332-34ea-47cb-9efc-e6e7af9067f4" providerId="ADAL" clId="{C17BB5CB-DCCA-4B7F-94FC-CDCE418E0337}" dt="2020-05-01T12:21:07.281" v="1"/>
          <pc:sldLayoutMkLst>
            <pc:docMk/>
            <pc:sldMasterMk cId="0" sldId="2147483648"/>
            <pc:sldLayoutMk cId="175444720" sldId="2147485080"/>
          </pc:sldLayoutMkLst>
        </pc:sldLayoutChg>
        <pc:sldLayoutChg chg="setBg">
          <pc:chgData name="Michael V. Preslar" userId="5b1a9332-34ea-47cb-9efc-e6e7af9067f4" providerId="ADAL" clId="{C17BB5CB-DCCA-4B7F-94FC-CDCE418E0337}" dt="2020-05-01T12:21:07.281" v="1"/>
          <pc:sldLayoutMkLst>
            <pc:docMk/>
            <pc:sldMasterMk cId="0" sldId="2147483648"/>
            <pc:sldLayoutMk cId="2291286728" sldId="2147485081"/>
          </pc:sldLayoutMkLst>
        </pc:sldLayoutChg>
        <pc:sldLayoutChg chg="setBg">
          <pc:chgData name="Michael V. Preslar" userId="5b1a9332-34ea-47cb-9efc-e6e7af9067f4" providerId="ADAL" clId="{C17BB5CB-DCCA-4B7F-94FC-CDCE418E0337}" dt="2020-05-01T12:21:07.281" v="1"/>
          <pc:sldLayoutMkLst>
            <pc:docMk/>
            <pc:sldMasterMk cId="0" sldId="2147483648"/>
            <pc:sldLayoutMk cId="3436889160" sldId="2147485082"/>
          </pc:sldLayoutMkLst>
        </pc:sldLayoutChg>
        <pc:sldLayoutChg chg="setBg">
          <pc:chgData name="Michael V. Preslar" userId="5b1a9332-34ea-47cb-9efc-e6e7af9067f4" providerId="ADAL" clId="{C17BB5CB-DCCA-4B7F-94FC-CDCE418E0337}" dt="2020-05-01T12:21:07.281" v="1"/>
          <pc:sldLayoutMkLst>
            <pc:docMk/>
            <pc:sldMasterMk cId="0" sldId="2147483648"/>
            <pc:sldLayoutMk cId="1085274526" sldId="2147485083"/>
          </pc:sldLayoutMkLst>
        </pc:sldLayoutChg>
        <pc:sldLayoutChg chg="setBg">
          <pc:chgData name="Michael V. Preslar" userId="5b1a9332-34ea-47cb-9efc-e6e7af9067f4" providerId="ADAL" clId="{C17BB5CB-DCCA-4B7F-94FC-CDCE418E0337}" dt="2020-05-01T12:21:07.281" v="1"/>
          <pc:sldLayoutMkLst>
            <pc:docMk/>
            <pc:sldMasterMk cId="0" sldId="2147483648"/>
            <pc:sldLayoutMk cId="533931755" sldId="2147485084"/>
          </pc:sldLayoutMkLst>
        </pc:sldLayoutChg>
        <pc:sldLayoutChg chg="setBg">
          <pc:chgData name="Michael V. Preslar" userId="5b1a9332-34ea-47cb-9efc-e6e7af9067f4" providerId="ADAL" clId="{C17BB5CB-DCCA-4B7F-94FC-CDCE418E0337}" dt="2020-05-01T12:21:07.281" v="1"/>
          <pc:sldLayoutMkLst>
            <pc:docMk/>
            <pc:sldMasterMk cId="0" sldId="2147483648"/>
            <pc:sldLayoutMk cId="981438291" sldId="2147485085"/>
          </pc:sldLayoutMkLst>
        </pc:sldLayoutChg>
        <pc:sldLayoutChg chg="setBg">
          <pc:chgData name="Michael V. Preslar" userId="5b1a9332-34ea-47cb-9efc-e6e7af9067f4" providerId="ADAL" clId="{C17BB5CB-DCCA-4B7F-94FC-CDCE418E0337}" dt="2020-05-01T12:21:07.281" v="1"/>
          <pc:sldLayoutMkLst>
            <pc:docMk/>
            <pc:sldMasterMk cId="0" sldId="2147483648"/>
            <pc:sldLayoutMk cId="2217529238" sldId="214748508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a:defRPr sz="1200">
                <a:latin typeface="Calibri" panose="020F0502020204030204" pitchFamily="34" charset="0"/>
                <a:ea typeface="MS PGothic" panose="020B0600070205080204" pitchFamily="34" charset="-128"/>
                <a:cs typeface="+mn-cs"/>
              </a:defRPr>
            </a:lvl1pPr>
          </a:lstStyle>
          <a:p>
            <a:pPr>
              <a:defRPr/>
            </a:pPr>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2EF2AF14-7F5C-43CB-86AA-9C37C45C8C7B}" type="datetimeFigureOut">
              <a:rPr lang="en-US" altLang="en-US"/>
              <a:pPr>
                <a:defRPr/>
              </a:pPr>
              <a:t>5/1/2020</a:t>
            </a:fld>
            <a:endParaRPr lang="en-US" alt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a:defRPr sz="1200">
                <a:latin typeface="Calibri" panose="020F0502020204030204" pitchFamily="34" charset="0"/>
                <a:ea typeface="MS PGothic" panose="020B0600070205080204"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14983468-E747-425E-96AD-56D249912999}" type="slidenum">
              <a:rPr lang="en-US" altLang="en-US"/>
              <a:pPr>
                <a:defRPr/>
              </a:pPr>
              <a:t>‹#›</a:t>
            </a:fld>
            <a:endParaRPr lang="en-US" altLang="en-US"/>
          </a:p>
        </p:txBody>
      </p:sp>
    </p:spTree>
    <p:extLst>
      <p:ext uri="{BB962C8B-B14F-4D97-AF65-F5344CB8AC3E}">
        <p14:creationId xmlns:p14="http://schemas.microsoft.com/office/powerpoint/2010/main" val="3705728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4D19A916-BC30-4081-B7DC-36F946D32EDF}" type="datetimeFigureOut">
              <a:rPr lang="en-US" altLang="en-US"/>
              <a:pPr>
                <a:defRPr/>
              </a:pPr>
              <a:t>5/1/2020</a:t>
            </a:fld>
            <a:endParaRPr lang="en-US" alt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A8F9B981-332F-4C12-98E5-4E1B63DDCF6F}" type="slidenum">
              <a:rPr lang="en-US" altLang="en-US"/>
              <a:pPr>
                <a:defRPr/>
              </a:pPr>
              <a:t>‹#›</a:t>
            </a:fld>
            <a:endParaRPr lang="en-US" altLang="en-US"/>
          </a:p>
        </p:txBody>
      </p:sp>
    </p:spTree>
    <p:extLst>
      <p:ext uri="{BB962C8B-B14F-4D97-AF65-F5344CB8AC3E}">
        <p14:creationId xmlns:p14="http://schemas.microsoft.com/office/powerpoint/2010/main" val="2352772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3CAEC47-733C-46CA-A979-9708EE820FE1}" type="slidenum">
              <a:rPr lang="en-US" altLang="en-US" smtClean="0"/>
              <a:pPr/>
              <a:t>1</a:t>
            </a:fld>
            <a:endParaRPr lang="en-US" altLang="en-US"/>
          </a:p>
        </p:txBody>
      </p:sp>
    </p:spTree>
    <p:extLst>
      <p:ext uri="{BB962C8B-B14F-4D97-AF65-F5344CB8AC3E}">
        <p14:creationId xmlns:p14="http://schemas.microsoft.com/office/powerpoint/2010/main" val="619289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F9B981-332F-4C12-98E5-4E1B63DDCF6F}" type="slidenum">
              <a:rPr lang="en-US" altLang="en-US" smtClean="0"/>
              <a:pPr>
                <a:defRPr/>
              </a:pPr>
              <a:t>17</a:t>
            </a:fld>
            <a:endParaRPr lang="en-US" altLang="en-US"/>
          </a:p>
        </p:txBody>
      </p:sp>
    </p:spTree>
    <p:extLst>
      <p:ext uri="{BB962C8B-B14F-4D97-AF65-F5344CB8AC3E}">
        <p14:creationId xmlns:p14="http://schemas.microsoft.com/office/powerpoint/2010/main" val="1731810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mailto:Jennifer.Hartshorne@fldoe.org" TargetMode="External"/><Relationship Id="rId2" Type="http://schemas.openxmlformats.org/officeDocument/2006/relationships/hyperlink" Target="mailto:Meghan.Collins@fldoe.org"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5029200"/>
            <a:ext cx="6400800" cy="685800"/>
          </a:xfrm>
        </p:spPr>
        <p:txBody>
          <a:bodyPr/>
          <a:lstStyle>
            <a:lvl1pPr marL="0" indent="0" algn="l">
              <a:buNone/>
              <a:defRPr sz="2000" baseline="0">
                <a:solidFill>
                  <a:schemeClr val="tx1">
                    <a:lumMod val="50000"/>
                    <a:lumOff val="50000"/>
                  </a:schemeClr>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381000" y="4362450"/>
            <a:ext cx="6400800" cy="685800"/>
          </a:xfrm>
        </p:spPr>
        <p:txBody>
          <a:bodyPr anchor="b">
            <a:normAutofit/>
          </a:bodyPr>
          <a:lstStyle>
            <a:lvl1pPr algn="l">
              <a:defRPr sz="3200">
                <a:solidFill>
                  <a:srgbClr val="14112E"/>
                </a:solidFill>
                <a:latin typeface="Trebuchet MS" panose="020B0603020202020204" pitchFamily="34" charset="0"/>
              </a:defRPr>
            </a:lvl1pPr>
          </a:lstStyle>
          <a:p>
            <a:r>
              <a:rPr lang="en-US" dirty="0"/>
              <a:t>Click to edit Master title style</a:t>
            </a:r>
          </a:p>
        </p:txBody>
      </p:sp>
      <p:sp>
        <p:nvSpPr>
          <p:cNvPr id="4" name="Slide Number Placeholder 2"/>
          <p:cNvSpPr>
            <a:spLocks noGrp="1"/>
          </p:cNvSpPr>
          <p:nvPr>
            <p:ph type="sldNum" sz="quarter" idx="10"/>
          </p:nvPr>
        </p:nvSpPr>
        <p:spPr/>
        <p:txBody>
          <a:bodyPr/>
          <a:lstStyle>
            <a:lvl1pPr>
              <a:defRPr/>
            </a:lvl1pPr>
          </a:lstStyle>
          <a:p>
            <a:pPr>
              <a:defRPr/>
            </a:pPr>
            <a:fld id="{60ADC45B-42F7-478E-B4ED-A61FE11E2A23}" type="slidenum">
              <a:rPr lang="en-US" altLang="en-US"/>
              <a:pPr>
                <a:defRPr/>
              </a:pPr>
              <a:t>‹#›</a:t>
            </a:fld>
            <a:endParaRPr lang="en-US" altLang="en-US"/>
          </a:p>
        </p:txBody>
      </p:sp>
    </p:spTree>
    <p:extLst>
      <p:ext uri="{BB962C8B-B14F-4D97-AF65-F5344CB8AC3E}">
        <p14:creationId xmlns:p14="http://schemas.microsoft.com/office/powerpoint/2010/main" val="3388841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a:t>Click to edit Master title style</a:t>
            </a:r>
          </a:p>
        </p:txBody>
      </p:sp>
      <p:sp>
        <p:nvSpPr>
          <p:cNvPr id="7" name="Content Placeholder 6"/>
          <p:cNvSpPr>
            <a:spLocks noGrp="1"/>
          </p:cNvSpPr>
          <p:nvPr>
            <p:ph sz="quarter" idx="10"/>
          </p:nvPr>
        </p:nvSpPr>
        <p:spPr>
          <a:xfrm>
            <a:off x="381000" y="1524000"/>
            <a:ext cx="6400800" cy="4419600"/>
          </a:xfrm>
        </p:spPr>
        <p:txBody>
          <a:bodyPr/>
          <a:lstStyle>
            <a:lvl1pPr marL="457200" indent="-457200">
              <a:buClr>
                <a:srgbClr val="2F3369"/>
              </a:buClr>
              <a:buFont typeface="Wingdings" charset="2"/>
              <a:buChar char="§"/>
              <a:defRPr>
                <a:latin typeface="+mn-lt"/>
              </a:defRPr>
            </a:lvl1pPr>
            <a:lvl2pPr marL="742950" indent="-285750">
              <a:buFont typeface="Wingdings" charset="2"/>
              <a:buChar char="§"/>
              <a:defRPr>
                <a:latin typeface="+mn-lt"/>
              </a:defRPr>
            </a:lvl2pPr>
            <a:lvl3pPr marL="1143000" indent="-228600">
              <a:buFont typeface="Wingdings" charset="2"/>
              <a:buChar char="§"/>
              <a:defRPr>
                <a:latin typeface="+mn-lt"/>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2"/>
          <p:cNvSpPr>
            <a:spLocks noGrp="1"/>
          </p:cNvSpPr>
          <p:nvPr>
            <p:ph type="sldNum" sz="quarter" idx="11"/>
          </p:nvPr>
        </p:nvSpPr>
        <p:spPr/>
        <p:txBody>
          <a:bodyPr/>
          <a:lstStyle>
            <a:lvl1pPr>
              <a:defRPr/>
            </a:lvl1pPr>
          </a:lstStyle>
          <a:p>
            <a:pPr>
              <a:defRPr/>
            </a:pPr>
            <a:fld id="{70AED062-5713-4484-84D9-1E381DC4E3EB}" type="slidenum">
              <a:rPr lang="en-US" altLang="en-US"/>
              <a:pPr>
                <a:defRPr/>
              </a:pPr>
              <a:t>‹#›</a:t>
            </a:fld>
            <a:endParaRPr lang="en-US" altLang="en-US"/>
          </a:p>
        </p:txBody>
      </p:sp>
    </p:spTree>
    <p:extLst>
      <p:ext uri="{BB962C8B-B14F-4D97-AF65-F5344CB8AC3E}">
        <p14:creationId xmlns:p14="http://schemas.microsoft.com/office/powerpoint/2010/main" val="237519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l="4782" r="6664"/>
          <a:stretch>
            <a:fillRect/>
          </a:stretch>
        </p:blipFill>
        <p:spPr bwMode="auto">
          <a:xfrm>
            <a:off x="1066800" y="457200"/>
            <a:ext cx="54673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6800" y="4648200"/>
            <a:ext cx="5486400" cy="566738"/>
          </a:xfrm>
        </p:spPr>
        <p:txBody>
          <a:bodyPr anchor="b"/>
          <a:lstStyle>
            <a:lvl1pPr algn="ctr">
              <a:defRPr sz="2400" b="1">
                <a:solidFill>
                  <a:srgbClr val="14112E"/>
                </a:solidFill>
                <a:latin typeface="Trebuchet MS" panose="020B0603020202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1066800" y="5214938"/>
            <a:ext cx="5486400" cy="423862"/>
          </a:xfrm>
        </p:spPr>
        <p:txBody>
          <a:bodyPr/>
          <a:lstStyle>
            <a:lvl1pPr marL="0" indent="0" algn="ctr">
              <a:buNone/>
              <a:defRPr sz="1400">
                <a:solidFill>
                  <a:srgbClr val="14112E"/>
                </a:solidFill>
                <a:latin typeface="Trebuchet MS" panose="020B0603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Slide Number Placeholder 2"/>
          <p:cNvSpPr>
            <a:spLocks noGrp="1"/>
          </p:cNvSpPr>
          <p:nvPr>
            <p:ph type="sldNum" sz="quarter" idx="10"/>
          </p:nvPr>
        </p:nvSpPr>
        <p:spPr/>
        <p:txBody>
          <a:bodyPr/>
          <a:lstStyle>
            <a:lvl1pPr>
              <a:defRPr/>
            </a:lvl1pPr>
          </a:lstStyle>
          <a:p>
            <a:pPr>
              <a:defRPr/>
            </a:pPr>
            <a:fld id="{9872AEB4-8741-4A9E-87CC-FED3B3D5C298}" type="slidenum">
              <a:rPr lang="en-US" altLang="en-US"/>
              <a:pPr>
                <a:defRPr/>
              </a:pPr>
              <a:t>‹#›</a:t>
            </a:fld>
            <a:endParaRPr lang="en-US" altLang="en-US"/>
          </a:p>
        </p:txBody>
      </p:sp>
    </p:spTree>
    <p:extLst>
      <p:ext uri="{BB962C8B-B14F-4D97-AF65-F5344CB8AC3E}">
        <p14:creationId xmlns:p14="http://schemas.microsoft.com/office/powerpoint/2010/main" val="175444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5"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 y="762000"/>
            <a:ext cx="546735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6800" y="4495800"/>
            <a:ext cx="5486400" cy="566738"/>
          </a:xfrm>
        </p:spPr>
        <p:txBody>
          <a:bodyPr anchor="b"/>
          <a:lstStyle>
            <a:lvl1pPr algn="ctr">
              <a:defRPr sz="2400" b="1">
                <a:solidFill>
                  <a:srgbClr val="14112E"/>
                </a:solidFill>
                <a:latin typeface="Trebuchet MS" panose="020B0603020202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1066800" y="5062538"/>
            <a:ext cx="5486400" cy="423862"/>
          </a:xfrm>
        </p:spPr>
        <p:txBody>
          <a:bodyPr/>
          <a:lstStyle>
            <a:lvl1pPr marL="0" indent="0" algn="ctr">
              <a:buNone/>
              <a:defRPr sz="1400">
                <a:solidFill>
                  <a:srgbClr val="14112E"/>
                </a:solidFill>
                <a:latin typeface="Trebuchet MS" panose="020B0603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Slide Number Placeholder 2"/>
          <p:cNvSpPr>
            <a:spLocks noGrp="1"/>
          </p:cNvSpPr>
          <p:nvPr>
            <p:ph type="sldNum" sz="quarter" idx="10"/>
          </p:nvPr>
        </p:nvSpPr>
        <p:spPr/>
        <p:txBody>
          <a:bodyPr/>
          <a:lstStyle>
            <a:lvl1pPr>
              <a:defRPr/>
            </a:lvl1pPr>
          </a:lstStyle>
          <a:p>
            <a:pPr>
              <a:defRPr/>
            </a:pPr>
            <a:fld id="{CB2062F4-1CA8-403C-AA38-70A44F4A100A}" type="slidenum">
              <a:rPr lang="en-US" altLang="en-US"/>
              <a:pPr>
                <a:defRPr/>
              </a:pPr>
              <a:t>‹#›</a:t>
            </a:fld>
            <a:endParaRPr lang="en-US" altLang="en-US"/>
          </a:p>
        </p:txBody>
      </p:sp>
    </p:spTree>
    <p:extLst>
      <p:ext uri="{BB962C8B-B14F-4D97-AF65-F5344CB8AC3E}">
        <p14:creationId xmlns:p14="http://schemas.microsoft.com/office/powerpoint/2010/main" val="2291286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28600" y="457200"/>
            <a:ext cx="3429000" cy="2667000"/>
          </a:xfrm>
        </p:spPr>
        <p:txBody>
          <a:bodyPr rtlCol="0">
            <a:normAutofit/>
          </a:bodyPr>
          <a:lstStyle>
            <a:lvl1pPr>
              <a:buClr>
                <a:srgbClr val="2F3369"/>
              </a:buClr>
              <a:defRPr/>
            </a:lvl1pPr>
          </a:lstStyle>
          <a:p>
            <a:pPr lvl="0"/>
            <a:r>
              <a:rPr lang="en-US" noProof="0" dirty="0"/>
              <a:t>Click icon to add picture</a:t>
            </a:r>
          </a:p>
        </p:txBody>
      </p:sp>
      <p:sp>
        <p:nvSpPr>
          <p:cNvPr id="5" name="Picture Placeholder 3"/>
          <p:cNvSpPr>
            <a:spLocks noGrp="1"/>
          </p:cNvSpPr>
          <p:nvPr>
            <p:ph type="pic" sz="quarter" idx="11"/>
          </p:nvPr>
        </p:nvSpPr>
        <p:spPr>
          <a:xfrm>
            <a:off x="3810000" y="457200"/>
            <a:ext cx="3429000" cy="2667000"/>
          </a:xfrm>
        </p:spPr>
        <p:txBody>
          <a:bodyPr rtlCol="0">
            <a:normAutofit/>
          </a:bodyPr>
          <a:lstStyle>
            <a:lvl1pPr marL="342900" indent="-342900">
              <a:buFont typeface="Wingdings" charset="2"/>
              <a:buChar char="§"/>
              <a:defRPr/>
            </a:lvl1pPr>
          </a:lstStyle>
          <a:p>
            <a:pPr lvl="0"/>
            <a:r>
              <a:rPr lang="en-US" noProof="0" dirty="0"/>
              <a:t>Click icon to add picture</a:t>
            </a:r>
          </a:p>
        </p:txBody>
      </p:sp>
      <p:sp>
        <p:nvSpPr>
          <p:cNvPr id="6" name="Picture Placeholder 3"/>
          <p:cNvSpPr>
            <a:spLocks noGrp="1"/>
          </p:cNvSpPr>
          <p:nvPr>
            <p:ph type="pic" sz="quarter" idx="12"/>
          </p:nvPr>
        </p:nvSpPr>
        <p:spPr>
          <a:xfrm>
            <a:off x="228600" y="3276600"/>
            <a:ext cx="3429000" cy="2667000"/>
          </a:xfrm>
        </p:spPr>
        <p:txBody>
          <a:bodyPr rtlCol="0">
            <a:normAutofit/>
          </a:bodyPr>
          <a:lstStyle>
            <a:lvl1pPr marL="457200" indent="-457200">
              <a:buFont typeface="Wingdings" charset="2"/>
              <a:buChar char="§"/>
              <a:defRPr/>
            </a:lvl1pPr>
          </a:lstStyle>
          <a:p>
            <a:pPr lvl="0"/>
            <a:r>
              <a:rPr lang="en-US" noProof="0" dirty="0"/>
              <a:t>Click icon to add picture</a:t>
            </a:r>
          </a:p>
        </p:txBody>
      </p:sp>
      <p:sp>
        <p:nvSpPr>
          <p:cNvPr id="7" name="Picture Placeholder 3"/>
          <p:cNvSpPr>
            <a:spLocks noGrp="1"/>
          </p:cNvSpPr>
          <p:nvPr>
            <p:ph type="pic" sz="quarter" idx="13"/>
          </p:nvPr>
        </p:nvSpPr>
        <p:spPr>
          <a:xfrm>
            <a:off x="3810000" y="3276600"/>
            <a:ext cx="3429000" cy="2667000"/>
          </a:xfrm>
        </p:spPr>
        <p:txBody>
          <a:bodyPr rtlCol="0">
            <a:normAutofit/>
          </a:bodyPr>
          <a:lstStyle>
            <a:lvl1pPr marL="457200" indent="-457200">
              <a:buFont typeface="Wingdings" charset="2"/>
              <a:buChar char="§"/>
              <a:defRPr/>
            </a:lvl1pPr>
          </a:lstStyle>
          <a:p>
            <a:pPr lvl="0"/>
            <a:r>
              <a:rPr lang="en-US" noProof="0" dirty="0"/>
              <a:t>Click icon to add picture</a:t>
            </a:r>
          </a:p>
        </p:txBody>
      </p:sp>
      <p:sp>
        <p:nvSpPr>
          <p:cNvPr id="8" name="Slide Number Placeholder 2"/>
          <p:cNvSpPr>
            <a:spLocks noGrp="1"/>
          </p:cNvSpPr>
          <p:nvPr>
            <p:ph type="sldNum" sz="quarter" idx="14"/>
          </p:nvPr>
        </p:nvSpPr>
        <p:spPr/>
        <p:txBody>
          <a:bodyPr/>
          <a:lstStyle>
            <a:lvl1pPr>
              <a:defRPr/>
            </a:lvl1pPr>
          </a:lstStyle>
          <a:p>
            <a:pPr>
              <a:defRPr/>
            </a:pPr>
            <a:fld id="{5E6EBAF2-08DC-46F3-91F7-348EB3B1CC95}" type="slidenum">
              <a:rPr lang="en-US" altLang="en-US"/>
              <a:pPr>
                <a:defRPr/>
              </a:pPr>
              <a:t>‹#›</a:t>
            </a:fld>
            <a:endParaRPr lang="en-US" altLang="en-US"/>
          </a:p>
        </p:txBody>
      </p:sp>
    </p:spTree>
    <p:extLst>
      <p:ext uri="{BB962C8B-B14F-4D97-AF65-F5344CB8AC3E}">
        <p14:creationId xmlns:p14="http://schemas.microsoft.com/office/powerpoint/2010/main" val="3681989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1752600" y="2286000"/>
            <a:ext cx="7989888" cy="923925"/>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altLang="en-US" sz="5400" i="1" dirty="0">
                <a:solidFill>
                  <a:srgbClr val="262A63"/>
                </a:solidFill>
                <a:effectLst>
                  <a:outerShdw blurRad="38100" dist="38100" dir="2700000" algn="tl">
                    <a:srgbClr val="000000"/>
                  </a:outerShdw>
                </a:effectLst>
                <a:latin typeface="Trebuchet MS" panose="020B0603020202020204" pitchFamily="34" charset="0"/>
              </a:rPr>
              <a:t>SOCIALIZE</a:t>
            </a:r>
          </a:p>
        </p:txBody>
      </p:sp>
      <p:sp>
        <p:nvSpPr>
          <p:cNvPr id="3" name="Rectangle 2"/>
          <p:cNvSpPr>
            <a:spLocks noChangeArrowheads="1"/>
          </p:cNvSpPr>
          <p:nvPr userDrawn="1"/>
        </p:nvSpPr>
        <p:spPr bwMode="auto">
          <a:xfrm>
            <a:off x="990600" y="2870200"/>
            <a:ext cx="2955925" cy="923925"/>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altLang="en-US" sz="5400" i="1" dirty="0">
                <a:solidFill>
                  <a:srgbClr val="262A63"/>
                </a:solidFill>
                <a:effectLst>
                  <a:outerShdw blurRad="38100" dist="38100" dir="2700000" algn="tl">
                    <a:srgbClr val="000000"/>
                  </a:outerShdw>
                </a:effectLst>
                <a:latin typeface="Trebuchet MS" panose="020B0603020202020204" pitchFamily="34" charset="0"/>
                <a:cs typeface="Arial" panose="020B0604020202020204" pitchFamily="34" charset="0"/>
              </a:rPr>
              <a:t>WITH US</a:t>
            </a:r>
          </a:p>
        </p:txBody>
      </p:sp>
      <p:pic>
        <p:nvPicPr>
          <p:cNvPr id="4" name="Picture 18" descr="Social Media Icons-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33800" y="15240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a:spLocks noGrp="1"/>
          </p:cNvSpPr>
          <p:nvPr>
            <p:ph type="sldNum" sz="quarter" idx="10"/>
          </p:nvPr>
        </p:nvSpPr>
        <p:spPr/>
        <p:txBody>
          <a:bodyPr/>
          <a:lstStyle>
            <a:lvl1pPr>
              <a:defRPr/>
            </a:lvl1pPr>
          </a:lstStyle>
          <a:p>
            <a:pPr>
              <a:defRPr/>
            </a:pPr>
            <a:fld id="{0136FB7B-DE5D-4ADD-81FC-6B14ACE008C0}" type="slidenum">
              <a:rPr lang="en-US" altLang="en-US"/>
              <a:pPr>
                <a:defRPr/>
              </a:pPr>
              <a:t>‹#›</a:t>
            </a:fld>
            <a:endParaRPr lang="en-US" altLang="en-US"/>
          </a:p>
        </p:txBody>
      </p:sp>
    </p:spTree>
    <p:extLst>
      <p:ext uri="{BB962C8B-B14F-4D97-AF65-F5344CB8AC3E}">
        <p14:creationId xmlns:p14="http://schemas.microsoft.com/office/powerpoint/2010/main" val="3436889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Rectangle 15"/>
          <p:cNvSpPr>
            <a:spLocks noChangeArrowheads="1"/>
          </p:cNvSpPr>
          <p:nvPr userDrawn="1"/>
        </p:nvSpPr>
        <p:spPr bwMode="auto">
          <a:xfrm>
            <a:off x="1295400" y="2590800"/>
            <a:ext cx="4572000" cy="1169988"/>
          </a:xfrm>
          <a:prstGeom prst="rect">
            <a:avLst/>
          </a:prstGeom>
          <a:noFill/>
          <a:ln>
            <a:noFill/>
          </a:ln>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altLang="en-US" sz="1400" dirty="0">
                <a:solidFill>
                  <a:srgbClr val="DBAB27"/>
                </a:solidFill>
              </a:rPr>
              <a:t>Meghan Collins</a:t>
            </a:r>
          </a:p>
          <a:p>
            <a:pPr algn="ctr" eaLnBrk="1" hangingPunct="1">
              <a:defRPr/>
            </a:pPr>
            <a:r>
              <a:rPr lang="en-US" altLang="en-US" sz="1400" dirty="0"/>
              <a:t>Communications Director</a:t>
            </a:r>
          </a:p>
          <a:p>
            <a:pPr algn="ctr" eaLnBrk="1" hangingPunct="1">
              <a:defRPr/>
            </a:pPr>
            <a:r>
              <a:rPr lang="en-US" altLang="en-US" sz="1400" dirty="0"/>
              <a:t>Florida Department of Education</a:t>
            </a:r>
          </a:p>
          <a:p>
            <a:pPr algn="ctr" eaLnBrk="1" hangingPunct="1">
              <a:defRPr/>
            </a:pPr>
            <a:r>
              <a:rPr lang="en-US" altLang="en-US" sz="1400" dirty="0">
                <a:hlinkClick r:id="rId2"/>
              </a:rPr>
              <a:t>Meghan.Collins@fldoe.org</a:t>
            </a:r>
            <a:r>
              <a:rPr lang="en-US" altLang="en-US" sz="1400" dirty="0"/>
              <a:t> </a:t>
            </a:r>
          </a:p>
          <a:p>
            <a:pPr algn="ctr" eaLnBrk="1" hangingPunct="1">
              <a:defRPr/>
            </a:pPr>
            <a:r>
              <a:rPr lang="en-US" altLang="en-US" sz="1400" dirty="0"/>
              <a:t>850-245-9670</a:t>
            </a:r>
          </a:p>
        </p:txBody>
      </p:sp>
      <p:sp>
        <p:nvSpPr>
          <p:cNvPr id="3" name="Rectangle 16"/>
          <p:cNvSpPr>
            <a:spLocks noChangeArrowheads="1"/>
          </p:cNvSpPr>
          <p:nvPr userDrawn="1"/>
        </p:nvSpPr>
        <p:spPr bwMode="auto">
          <a:xfrm>
            <a:off x="1295400" y="4038600"/>
            <a:ext cx="4572000" cy="1169988"/>
          </a:xfrm>
          <a:prstGeom prst="rect">
            <a:avLst/>
          </a:prstGeom>
          <a:noFill/>
          <a:ln>
            <a:noFill/>
          </a:ln>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altLang="en-US" sz="1400" dirty="0">
                <a:solidFill>
                  <a:srgbClr val="DBAB27"/>
                </a:solidFill>
              </a:rPr>
              <a:t>Jennifer Hartshorne</a:t>
            </a:r>
          </a:p>
          <a:p>
            <a:pPr algn="ctr" eaLnBrk="1" hangingPunct="1">
              <a:defRPr/>
            </a:pPr>
            <a:r>
              <a:rPr lang="en-US" altLang="en-US" sz="1400" dirty="0"/>
              <a:t>Deputy Communications Director</a:t>
            </a:r>
          </a:p>
          <a:p>
            <a:pPr algn="ctr" eaLnBrk="1" hangingPunct="1">
              <a:defRPr/>
            </a:pPr>
            <a:r>
              <a:rPr lang="en-US" altLang="en-US" sz="1400" dirty="0"/>
              <a:t>Florida Department of Education</a:t>
            </a:r>
          </a:p>
          <a:p>
            <a:pPr algn="ctr" eaLnBrk="1" hangingPunct="1">
              <a:defRPr/>
            </a:pPr>
            <a:r>
              <a:rPr lang="en-US" altLang="en-US" sz="1400" dirty="0">
                <a:hlinkClick r:id="rId3"/>
              </a:rPr>
              <a:t>Jennifer.Hartshorne@fldoe.org</a:t>
            </a:r>
            <a:r>
              <a:rPr lang="en-US" altLang="en-US" sz="1400" dirty="0"/>
              <a:t> </a:t>
            </a:r>
          </a:p>
          <a:p>
            <a:pPr algn="ctr" eaLnBrk="1" hangingPunct="1">
              <a:defRPr/>
            </a:pPr>
            <a:r>
              <a:rPr lang="en-US" altLang="en-US" sz="1400" dirty="0"/>
              <a:t>850-245-9645</a:t>
            </a:r>
          </a:p>
        </p:txBody>
      </p:sp>
      <p:sp>
        <p:nvSpPr>
          <p:cNvPr id="4" name="Rectangle 18"/>
          <p:cNvSpPr>
            <a:spLocks noChangeArrowheads="1"/>
          </p:cNvSpPr>
          <p:nvPr userDrawn="1"/>
        </p:nvSpPr>
        <p:spPr bwMode="auto">
          <a:xfrm>
            <a:off x="838200" y="1676400"/>
            <a:ext cx="5486400" cy="738188"/>
          </a:xfrm>
          <a:prstGeom prst="rect">
            <a:avLst/>
          </a:prstGeom>
          <a:noFill/>
          <a:ln>
            <a:noFill/>
          </a:ln>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spcBef>
                <a:spcPct val="20000"/>
              </a:spcBef>
              <a:buClr>
                <a:srgbClr val="14112E"/>
              </a:buClr>
              <a:buFont typeface="Wingdings" panose="05000000000000000000" pitchFamily="2" charset="2"/>
              <a:buNone/>
              <a:defRPr/>
            </a:pPr>
            <a:r>
              <a:rPr lang="en-US" altLang="en-US" sz="1400" dirty="0">
                <a:solidFill>
                  <a:srgbClr val="14112E"/>
                </a:solidFill>
              </a:rPr>
              <a:t>To learn more about resources in development; support for branding; social media direction; stock photography; and other support available the Office of Communication, contact:</a:t>
            </a:r>
          </a:p>
        </p:txBody>
      </p:sp>
      <p:sp>
        <p:nvSpPr>
          <p:cNvPr id="5" name="Rectangle 4"/>
          <p:cNvSpPr>
            <a:spLocks noChangeArrowheads="1"/>
          </p:cNvSpPr>
          <p:nvPr userDrawn="1"/>
        </p:nvSpPr>
        <p:spPr bwMode="auto">
          <a:xfrm>
            <a:off x="2362200" y="990600"/>
            <a:ext cx="2425700" cy="646113"/>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fontAlgn="auto" hangingPunct="1">
              <a:spcBef>
                <a:spcPts val="0"/>
              </a:spcBef>
              <a:spcAft>
                <a:spcPts val="0"/>
              </a:spcAft>
              <a:defRPr/>
            </a:pPr>
            <a:r>
              <a:rPr lang="en-US" sz="3600" i="1" dirty="0">
                <a:solidFill>
                  <a:srgbClr val="262A63"/>
                </a:solidFill>
                <a:latin typeface="Trebuchet MS" panose="020B0603020202020204" pitchFamily="34" charset="0"/>
                <a:ea typeface="ＭＳ Ｐゴシック" charset="0"/>
                <a:cs typeface="Arial" charset="0"/>
              </a:rPr>
              <a:t>CONTACTS</a:t>
            </a:r>
          </a:p>
        </p:txBody>
      </p:sp>
      <p:sp>
        <p:nvSpPr>
          <p:cNvPr id="6" name="Slide Number Placeholder 2"/>
          <p:cNvSpPr>
            <a:spLocks noGrp="1"/>
          </p:cNvSpPr>
          <p:nvPr>
            <p:ph type="sldNum" sz="quarter" idx="10"/>
          </p:nvPr>
        </p:nvSpPr>
        <p:spPr/>
        <p:txBody>
          <a:bodyPr/>
          <a:lstStyle>
            <a:lvl1pPr>
              <a:defRPr/>
            </a:lvl1pPr>
          </a:lstStyle>
          <a:p>
            <a:pPr>
              <a:defRPr/>
            </a:pPr>
            <a:fld id="{10A9E62B-DCF7-4B96-9D7E-98D904F149DB}" type="slidenum">
              <a:rPr lang="en-US" altLang="en-US"/>
              <a:pPr>
                <a:defRPr/>
              </a:pPr>
              <a:t>‹#›</a:t>
            </a:fld>
            <a:endParaRPr lang="en-US" altLang="en-US"/>
          </a:p>
        </p:txBody>
      </p:sp>
    </p:spTree>
    <p:extLst>
      <p:ext uri="{BB962C8B-B14F-4D97-AF65-F5344CB8AC3E}">
        <p14:creationId xmlns:p14="http://schemas.microsoft.com/office/powerpoint/2010/main" val="1085274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1"/>
          <p:cNvSpPr/>
          <p:nvPr userDrawn="1"/>
        </p:nvSpPr>
        <p:spPr>
          <a:xfrm>
            <a:off x="0" y="0"/>
            <a:ext cx="9180513" cy="6934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533931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Rectangle 1"/>
          <p:cNvSpPr/>
          <p:nvPr userDrawn="1"/>
        </p:nvSpPr>
        <p:spPr>
          <a:xfrm>
            <a:off x="0" y="0"/>
            <a:ext cx="9180513" cy="69342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98143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217529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15"/>
          <p:cNvPicPr>
            <a:picLocks noChangeAspect="1"/>
          </p:cNvPicPr>
          <p:nvPr userDrawn="1"/>
        </p:nvPicPr>
        <p:blipFill>
          <a:blip r:embed="rId2">
            <a:extLst>
              <a:ext uri="{28A0092B-C50C-407E-A947-70E740481C1C}">
                <a14:useLocalDpi xmlns:a14="http://schemas.microsoft.com/office/drawing/2010/main" val="0"/>
              </a:ext>
            </a:extLst>
          </a:blip>
          <a:srcRect b="6813"/>
          <a:stretch>
            <a:fillRect/>
          </a:stretch>
        </p:blipFill>
        <p:spPr bwMode="auto">
          <a:xfrm>
            <a:off x="393700" y="381000"/>
            <a:ext cx="6399213"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81000" y="5029200"/>
            <a:ext cx="6400800" cy="685800"/>
          </a:xfrm>
        </p:spPr>
        <p:txBody>
          <a:bodyPr/>
          <a:lstStyle>
            <a:lvl1pPr marL="0" indent="0" algn="l">
              <a:buNone/>
              <a:defRPr sz="2000" baseline="0">
                <a:solidFill>
                  <a:schemeClr val="tx1">
                    <a:lumMod val="50000"/>
                    <a:lumOff val="50000"/>
                  </a:schemeClr>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381000" y="4362450"/>
            <a:ext cx="6400800" cy="685800"/>
          </a:xfrm>
        </p:spPr>
        <p:txBody>
          <a:bodyPr anchor="b">
            <a:normAutofit/>
          </a:bodyPr>
          <a:lstStyle>
            <a:lvl1pPr algn="l">
              <a:defRPr sz="3200">
                <a:solidFill>
                  <a:srgbClr val="14112E"/>
                </a:solidFill>
                <a:latin typeface="Trebuchet MS" panose="020B0603020202020204" pitchFamily="34" charset="0"/>
              </a:defRPr>
            </a:lvl1pPr>
          </a:lstStyle>
          <a:p>
            <a:r>
              <a:rPr lang="en-US"/>
              <a:t>Click to edit Master title style</a:t>
            </a:r>
            <a:endParaRPr lang="en-US" dirty="0"/>
          </a:p>
        </p:txBody>
      </p:sp>
      <p:sp>
        <p:nvSpPr>
          <p:cNvPr id="5" name="Slide Number Placeholder 2"/>
          <p:cNvSpPr>
            <a:spLocks noGrp="1"/>
          </p:cNvSpPr>
          <p:nvPr>
            <p:ph type="sldNum" sz="quarter" idx="10"/>
          </p:nvPr>
        </p:nvSpPr>
        <p:spPr>
          <a:xfrm>
            <a:off x="6699250" y="6324600"/>
            <a:ext cx="2057400" cy="365125"/>
          </a:xfrm>
        </p:spPr>
        <p:txBody>
          <a:bodyPr/>
          <a:lstStyle>
            <a:lvl1pPr>
              <a:defRPr/>
            </a:lvl1pPr>
          </a:lstStyle>
          <a:p>
            <a:pPr>
              <a:defRPr/>
            </a:pPr>
            <a:fld id="{DCC2C1E8-7A76-412C-83B4-BF84161BB56A}" type="slidenum">
              <a:rPr lang="en-US" altLang="en-US"/>
              <a:pPr>
                <a:defRPr/>
              </a:pPr>
              <a:t>‹#›</a:t>
            </a:fld>
            <a:endParaRPr lang="en-US" altLang="en-US"/>
          </a:p>
        </p:txBody>
      </p:sp>
    </p:spTree>
    <p:extLst>
      <p:ext uri="{BB962C8B-B14F-4D97-AF65-F5344CB8AC3E}">
        <p14:creationId xmlns:p14="http://schemas.microsoft.com/office/powerpoint/2010/main" val="1888695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15"/>
          <p:cNvPicPr>
            <a:picLocks noChangeAspect="1"/>
          </p:cNvPicPr>
          <p:nvPr userDrawn="1"/>
        </p:nvPicPr>
        <p:blipFill>
          <a:blip r:embed="rId2">
            <a:extLst>
              <a:ext uri="{28A0092B-C50C-407E-A947-70E740481C1C}">
                <a14:useLocalDpi xmlns:a14="http://schemas.microsoft.com/office/drawing/2010/main" val="0"/>
              </a:ext>
            </a:extLst>
          </a:blip>
          <a:srcRect t="4984" b="4984"/>
          <a:stretch>
            <a:fillRect/>
          </a:stretch>
        </p:blipFill>
        <p:spPr bwMode="auto">
          <a:xfrm>
            <a:off x="381000" y="504825"/>
            <a:ext cx="64008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81000" y="5029200"/>
            <a:ext cx="6400800" cy="685800"/>
          </a:xfrm>
        </p:spPr>
        <p:txBody>
          <a:bodyPr/>
          <a:lstStyle>
            <a:lvl1pPr marL="0" indent="0" algn="l">
              <a:buNone/>
              <a:defRPr sz="2000" baseline="0">
                <a:solidFill>
                  <a:schemeClr val="tx1">
                    <a:lumMod val="50000"/>
                    <a:lumOff val="50000"/>
                  </a:schemeClr>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381000" y="4362450"/>
            <a:ext cx="6400800" cy="685800"/>
          </a:xfrm>
        </p:spPr>
        <p:txBody>
          <a:bodyPr anchor="b">
            <a:normAutofit/>
          </a:bodyPr>
          <a:lstStyle>
            <a:lvl1pPr algn="l">
              <a:defRPr sz="3200">
                <a:solidFill>
                  <a:srgbClr val="14112E"/>
                </a:solidFill>
                <a:latin typeface="Trebuchet MS" panose="020B0603020202020204" pitchFamily="34" charset="0"/>
              </a:defRPr>
            </a:lvl1pPr>
          </a:lstStyle>
          <a:p>
            <a:r>
              <a:rPr lang="en-US"/>
              <a:t>Click to edit Master title style</a:t>
            </a:r>
            <a:endParaRPr lang="en-US" dirty="0"/>
          </a:p>
        </p:txBody>
      </p:sp>
      <p:sp>
        <p:nvSpPr>
          <p:cNvPr id="5" name="Slide Number Placeholder 2"/>
          <p:cNvSpPr>
            <a:spLocks noGrp="1"/>
          </p:cNvSpPr>
          <p:nvPr>
            <p:ph type="sldNum" sz="quarter" idx="10"/>
          </p:nvPr>
        </p:nvSpPr>
        <p:spPr/>
        <p:txBody>
          <a:bodyPr/>
          <a:lstStyle>
            <a:lvl1pPr>
              <a:defRPr/>
            </a:lvl1pPr>
          </a:lstStyle>
          <a:p>
            <a:pPr>
              <a:defRPr/>
            </a:pPr>
            <a:fld id="{1560F61C-86AD-47D6-B0AA-AD7456C757D6}" type="slidenum">
              <a:rPr lang="en-US" altLang="en-US"/>
              <a:pPr>
                <a:defRPr/>
              </a:pPr>
              <a:t>‹#›</a:t>
            </a:fld>
            <a:endParaRPr lang="en-US" altLang="en-US"/>
          </a:p>
        </p:txBody>
      </p:sp>
    </p:spTree>
    <p:extLst>
      <p:ext uri="{BB962C8B-B14F-4D97-AF65-F5344CB8AC3E}">
        <p14:creationId xmlns:p14="http://schemas.microsoft.com/office/powerpoint/2010/main" val="1420131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2F3369"/>
              </a:buClr>
              <a:defRPr>
                <a:latin typeface="+mn-lt"/>
              </a:defRPr>
            </a:lvl1pPr>
            <a:lvl2pPr>
              <a:buClr>
                <a:srgbClr val="262A63"/>
              </a:buClr>
              <a:defRPr>
                <a:latin typeface="+mn-lt"/>
              </a:defRPr>
            </a:lvl2pPr>
            <a:lvl3pPr>
              <a:buClr>
                <a:srgbClr val="262A63"/>
              </a:buClr>
              <a:defRPr>
                <a:latin typeface="+mn-lt"/>
              </a:defRPr>
            </a:lvl3pPr>
          </a:lstStyle>
          <a:p>
            <a:pPr lvl="0"/>
            <a:r>
              <a:rPr lang="en-US" dirty="0"/>
              <a:t>Click to edit Master text styles</a:t>
            </a:r>
          </a:p>
          <a:p>
            <a:pPr lvl="1"/>
            <a:r>
              <a:rPr lang="en-US" dirty="0"/>
              <a:t>Second level</a:t>
            </a:r>
          </a:p>
          <a:p>
            <a:pPr lvl="2"/>
            <a:r>
              <a:rPr lang="en-US" dirty="0"/>
              <a:t>Third level</a:t>
            </a:r>
          </a:p>
        </p:txBody>
      </p:sp>
      <p:sp>
        <p:nvSpPr>
          <p:cNvPr id="10" name="Title 9"/>
          <p:cNvSpPr>
            <a:spLocks noGrp="1"/>
          </p:cNvSpPr>
          <p:nvPr>
            <p:ph type="title"/>
          </p:nvPr>
        </p:nvSpPr>
        <p:spPr>
          <a:xfrm>
            <a:off x="457200" y="609600"/>
            <a:ext cx="6400800" cy="1143000"/>
          </a:xfrm>
          <a:solidFill>
            <a:srgbClr val="262A63"/>
          </a:solidFill>
        </p:spPr>
        <p:txBody>
          <a:bodyPr/>
          <a:lstStyle>
            <a:lvl1pPr algn="l">
              <a:defRPr>
                <a:solidFill>
                  <a:schemeClr val="bg1"/>
                </a:solidFill>
                <a:latin typeface="Trebuchet MS" panose="020B0603020202020204" pitchFamily="34" charset="0"/>
              </a:defRPr>
            </a:lvl1pPr>
          </a:lstStyle>
          <a:p>
            <a:r>
              <a:rPr lang="en-US" dirty="0"/>
              <a:t>Click to edit Master title style</a:t>
            </a:r>
          </a:p>
        </p:txBody>
      </p:sp>
      <p:sp>
        <p:nvSpPr>
          <p:cNvPr id="4" name="Slide Number Placeholder 2"/>
          <p:cNvSpPr>
            <a:spLocks noGrp="1"/>
          </p:cNvSpPr>
          <p:nvPr>
            <p:ph type="sldNum" sz="quarter" idx="10"/>
          </p:nvPr>
        </p:nvSpPr>
        <p:spPr/>
        <p:txBody>
          <a:bodyPr/>
          <a:lstStyle>
            <a:lvl1pPr>
              <a:defRPr/>
            </a:lvl1pPr>
          </a:lstStyle>
          <a:p>
            <a:pPr>
              <a:defRPr/>
            </a:pPr>
            <a:fld id="{DCA67E60-DFE8-43D9-9BDA-D8C74E664B88}" type="slidenum">
              <a:rPr lang="en-US" altLang="en-US"/>
              <a:pPr>
                <a:defRPr/>
              </a:pPr>
              <a:t>‹#›</a:t>
            </a:fld>
            <a:endParaRPr lang="en-US" altLang="en-US"/>
          </a:p>
        </p:txBody>
      </p:sp>
    </p:spTree>
    <p:extLst>
      <p:ext uri="{BB962C8B-B14F-4D97-AF65-F5344CB8AC3E}">
        <p14:creationId xmlns:p14="http://schemas.microsoft.com/office/powerpoint/2010/main" val="420422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457200" y="609600"/>
            <a:ext cx="6400800"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DBAB27"/>
              </a:solidFill>
            </a:endParaRPr>
          </a:p>
        </p:txBody>
      </p:sp>
      <p:sp>
        <p:nvSpPr>
          <p:cNvPr id="3" name="Content Placeholder 2"/>
          <p:cNvSpPr>
            <a:spLocks noGrp="1"/>
          </p:cNvSpPr>
          <p:nvPr>
            <p:ph idx="1"/>
          </p:nvPr>
        </p:nvSpPr>
        <p:spPr/>
        <p:txBody>
          <a:bodyPr/>
          <a:lstStyle>
            <a:lvl1pPr marL="342900" indent="-342900">
              <a:buClr>
                <a:srgbClr val="2F3369"/>
              </a:buClr>
              <a:buFont typeface="Wingdings" charset="2"/>
              <a:buChar char="§"/>
              <a:defRPr/>
            </a:lvl1pPr>
            <a:lvl2pPr>
              <a:buClr>
                <a:srgbClr val="262A63"/>
              </a:buClr>
              <a:defRPr/>
            </a:lvl2pPr>
            <a:lvl3pPr>
              <a:buClr>
                <a:srgbClr val="262A63"/>
              </a:buClr>
              <a:defRPr/>
            </a:lvl3pPr>
          </a:lstStyle>
          <a:p>
            <a:pPr lvl="0"/>
            <a:r>
              <a:rPr lang="en-US" dirty="0"/>
              <a:t>Click to edit Master text styles</a:t>
            </a:r>
          </a:p>
          <a:p>
            <a:pPr lvl="1"/>
            <a:r>
              <a:rPr lang="en-US" dirty="0"/>
              <a:t>Second level</a:t>
            </a:r>
          </a:p>
          <a:p>
            <a:pPr lvl="2"/>
            <a:r>
              <a:rPr lang="en-US" dirty="0"/>
              <a:t>Third level</a:t>
            </a:r>
          </a:p>
        </p:txBody>
      </p:sp>
      <p:sp>
        <p:nvSpPr>
          <p:cNvPr id="5" name="Title 4"/>
          <p:cNvSpPr>
            <a:spLocks noGrp="1"/>
          </p:cNvSpPr>
          <p:nvPr>
            <p:ph type="title"/>
          </p:nvPr>
        </p:nvSpPr>
        <p:spPr>
          <a:xfrm>
            <a:off x="457200" y="609600"/>
            <a:ext cx="6400800" cy="1143000"/>
          </a:xfrm>
        </p:spPr>
        <p:txBody>
          <a:bodyPr/>
          <a:lstStyle>
            <a:lvl1pPr>
              <a:defRPr>
                <a:solidFill>
                  <a:schemeClr val="bg1"/>
                </a:solidFill>
                <a:latin typeface="Trebuchet MS" panose="020B0603020202020204" pitchFamily="34" charset="0"/>
              </a:defRPr>
            </a:lvl1pPr>
          </a:lstStyle>
          <a:p>
            <a:r>
              <a:rPr lang="en-US" dirty="0"/>
              <a:t>Click to edit Master title style</a:t>
            </a:r>
          </a:p>
        </p:txBody>
      </p:sp>
      <p:sp>
        <p:nvSpPr>
          <p:cNvPr id="6" name="Slide Number Placeholder 2"/>
          <p:cNvSpPr>
            <a:spLocks noGrp="1"/>
          </p:cNvSpPr>
          <p:nvPr>
            <p:ph type="sldNum" sz="quarter" idx="10"/>
          </p:nvPr>
        </p:nvSpPr>
        <p:spPr/>
        <p:txBody>
          <a:bodyPr/>
          <a:lstStyle>
            <a:lvl1pPr>
              <a:defRPr/>
            </a:lvl1pPr>
          </a:lstStyle>
          <a:p>
            <a:pPr>
              <a:defRPr/>
            </a:pPr>
            <a:fld id="{1C17AE2C-039F-4537-BC39-B90C43DB4B3C}" type="slidenum">
              <a:rPr lang="en-US" altLang="en-US"/>
              <a:pPr>
                <a:defRPr/>
              </a:pPr>
              <a:t>‹#›</a:t>
            </a:fld>
            <a:endParaRPr lang="en-US" altLang="en-US"/>
          </a:p>
        </p:txBody>
      </p:sp>
    </p:spTree>
    <p:extLst>
      <p:ext uri="{BB962C8B-B14F-4D97-AF65-F5344CB8AC3E}">
        <p14:creationId xmlns:p14="http://schemas.microsoft.com/office/powerpoint/2010/main" val="414986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Parallelogram 3"/>
          <p:cNvSpPr/>
          <p:nvPr userDrawn="1"/>
        </p:nvSpPr>
        <p:spPr>
          <a:xfrm flipV="1">
            <a:off x="381000" y="304800"/>
            <a:ext cx="6248400" cy="838200"/>
          </a:xfrm>
          <a:prstGeom prst="parallelogram">
            <a:avLst/>
          </a:prstGeom>
          <a:solidFill>
            <a:schemeClr val="bg1"/>
          </a:solidFill>
          <a:ln>
            <a:solidFill>
              <a:srgbClr val="262A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Content Placeholder 3"/>
          <p:cNvSpPr>
            <a:spLocks noGrp="1"/>
          </p:cNvSpPr>
          <p:nvPr>
            <p:ph sz="quarter" idx="10"/>
          </p:nvPr>
        </p:nvSpPr>
        <p:spPr>
          <a:xfrm>
            <a:off x="609600" y="1219200"/>
            <a:ext cx="6019800" cy="4495800"/>
          </a:xfrm>
        </p:spPr>
        <p:txBody>
          <a:bodyPr/>
          <a:lstStyle>
            <a:lvl1pPr marL="342900" indent="-342900">
              <a:buClr>
                <a:srgbClr val="2F3369"/>
              </a:buClr>
              <a:buFont typeface="Wingdings" charset="2"/>
              <a:buChar char="§"/>
              <a:defRPr/>
            </a:lvl1pPr>
          </a:lstStyle>
          <a:p>
            <a:pPr lvl="0"/>
            <a:r>
              <a:rPr lang="en-US" dirty="0"/>
              <a:t>Click to edit Master text styles</a:t>
            </a:r>
          </a:p>
        </p:txBody>
      </p:sp>
      <p:sp>
        <p:nvSpPr>
          <p:cNvPr id="25" name="Title 24"/>
          <p:cNvSpPr>
            <a:spLocks noGrp="1"/>
          </p:cNvSpPr>
          <p:nvPr>
            <p:ph type="title"/>
          </p:nvPr>
        </p:nvSpPr>
        <p:spPr>
          <a:xfrm>
            <a:off x="304800" y="304800"/>
            <a:ext cx="6400800" cy="838200"/>
          </a:xfrm>
          <a:ln>
            <a:noFill/>
          </a:ln>
        </p:spPr>
        <p:txBody>
          <a:bodyPr>
            <a:normAutofit/>
          </a:bodyPr>
          <a:lstStyle>
            <a:lvl1pPr algn="ctr">
              <a:defRPr sz="3200">
                <a:solidFill>
                  <a:srgbClr val="262A63"/>
                </a:solidFill>
                <a:latin typeface="Trebuchet MS" panose="020B0603020202020204" pitchFamily="34" charset="0"/>
              </a:defRPr>
            </a:lvl1pPr>
          </a:lstStyle>
          <a:p>
            <a:r>
              <a:rPr lang="en-US" dirty="0"/>
              <a:t>Click to edit Master title style</a:t>
            </a:r>
          </a:p>
        </p:txBody>
      </p:sp>
      <p:sp>
        <p:nvSpPr>
          <p:cNvPr id="5" name="Slide Number Placeholder 2"/>
          <p:cNvSpPr>
            <a:spLocks noGrp="1"/>
          </p:cNvSpPr>
          <p:nvPr>
            <p:ph type="sldNum" sz="quarter" idx="11"/>
          </p:nvPr>
        </p:nvSpPr>
        <p:spPr/>
        <p:txBody>
          <a:bodyPr/>
          <a:lstStyle>
            <a:lvl1pPr>
              <a:defRPr/>
            </a:lvl1pPr>
          </a:lstStyle>
          <a:p>
            <a:pPr>
              <a:defRPr/>
            </a:pPr>
            <a:fld id="{4C6EFB53-F98E-4CEE-82D9-9E5A726E877E}" type="slidenum">
              <a:rPr lang="en-US" altLang="en-US"/>
              <a:pPr>
                <a:defRPr/>
              </a:pPr>
              <a:t>‹#›</a:t>
            </a:fld>
            <a:endParaRPr lang="en-US" altLang="en-US"/>
          </a:p>
        </p:txBody>
      </p:sp>
    </p:spTree>
    <p:extLst>
      <p:ext uri="{BB962C8B-B14F-4D97-AF65-F5344CB8AC3E}">
        <p14:creationId xmlns:p14="http://schemas.microsoft.com/office/powerpoint/2010/main" val="122276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Parallelogram 4"/>
          <p:cNvSpPr/>
          <p:nvPr userDrawn="1"/>
        </p:nvSpPr>
        <p:spPr>
          <a:xfrm flipV="1">
            <a:off x="381000" y="304800"/>
            <a:ext cx="6248400" cy="838200"/>
          </a:xfrm>
          <a:prstGeom prst="parallelogram">
            <a:avLst/>
          </a:prstGeom>
          <a:solidFill>
            <a:schemeClr val="bg1"/>
          </a:solidFill>
          <a:ln>
            <a:solidFill>
              <a:srgbClr val="DBAB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Content Placeholder 3"/>
          <p:cNvSpPr>
            <a:spLocks noGrp="1"/>
          </p:cNvSpPr>
          <p:nvPr>
            <p:ph sz="quarter" idx="10"/>
          </p:nvPr>
        </p:nvSpPr>
        <p:spPr>
          <a:xfrm>
            <a:off x="609600" y="1219200"/>
            <a:ext cx="5974080" cy="4495800"/>
          </a:xfrm>
        </p:spPr>
        <p:txBody>
          <a:bodyPr/>
          <a:lstStyle/>
          <a:p>
            <a:pPr lvl="0"/>
            <a:r>
              <a:rPr lang="en-US" dirty="0"/>
              <a:t>Click to edit Master text styles</a:t>
            </a:r>
          </a:p>
        </p:txBody>
      </p:sp>
      <p:sp>
        <p:nvSpPr>
          <p:cNvPr id="6" name="Title 24"/>
          <p:cNvSpPr>
            <a:spLocks noGrp="1"/>
          </p:cNvSpPr>
          <p:nvPr>
            <p:ph type="title"/>
          </p:nvPr>
        </p:nvSpPr>
        <p:spPr>
          <a:xfrm>
            <a:off x="304800" y="304800"/>
            <a:ext cx="6400800" cy="838200"/>
          </a:xfrm>
        </p:spPr>
        <p:txBody>
          <a:bodyPr>
            <a:normAutofit/>
          </a:bodyPr>
          <a:lstStyle>
            <a:lvl1pPr algn="ctr">
              <a:defRPr sz="3200">
                <a:solidFill>
                  <a:srgbClr val="DBAB27"/>
                </a:solidFill>
                <a:latin typeface="Trebuchet MS" panose="020B0603020202020204" pitchFamily="34" charset="0"/>
              </a:defRPr>
            </a:lvl1pPr>
          </a:lstStyle>
          <a:p>
            <a:r>
              <a:rPr lang="en-US"/>
              <a:t>Click to edit Master title style</a:t>
            </a:r>
            <a:endParaRPr lang="en-US" dirty="0"/>
          </a:p>
        </p:txBody>
      </p:sp>
      <p:sp>
        <p:nvSpPr>
          <p:cNvPr id="7" name="Slide Number Placeholder 2"/>
          <p:cNvSpPr>
            <a:spLocks noGrp="1"/>
          </p:cNvSpPr>
          <p:nvPr>
            <p:ph type="sldNum" sz="quarter" idx="11"/>
          </p:nvPr>
        </p:nvSpPr>
        <p:spPr/>
        <p:txBody>
          <a:bodyPr/>
          <a:lstStyle>
            <a:lvl1pPr>
              <a:defRPr/>
            </a:lvl1pPr>
          </a:lstStyle>
          <a:p>
            <a:pPr>
              <a:defRPr/>
            </a:pPr>
            <a:fld id="{429802C2-4D7F-4B16-B410-B910ABCA22D8}" type="slidenum">
              <a:rPr lang="en-US" altLang="en-US"/>
              <a:pPr>
                <a:defRPr/>
              </a:pPr>
              <a:t>‹#›</a:t>
            </a:fld>
            <a:endParaRPr lang="en-US" altLang="en-US"/>
          </a:p>
        </p:txBody>
      </p:sp>
    </p:spTree>
    <p:extLst>
      <p:ext uri="{BB962C8B-B14F-4D97-AF65-F5344CB8AC3E}">
        <p14:creationId xmlns:p14="http://schemas.microsoft.com/office/powerpoint/2010/main" val="60167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userDrawn="1"/>
        </p:nvSpPr>
        <p:spPr>
          <a:xfrm>
            <a:off x="393700" y="304800"/>
            <a:ext cx="6448425"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DBAB27"/>
              </a:solidFill>
            </a:endParaRPr>
          </a:p>
        </p:txBody>
      </p:sp>
      <p:sp>
        <p:nvSpPr>
          <p:cNvPr id="3" name="Text Placeholder 2"/>
          <p:cNvSpPr>
            <a:spLocks noGrp="1"/>
          </p:cNvSpPr>
          <p:nvPr>
            <p:ph type="body" idx="1"/>
          </p:nvPr>
        </p:nvSpPr>
        <p:spPr>
          <a:xfrm>
            <a:off x="381000" y="1524000"/>
            <a:ext cx="3200400" cy="639762"/>
          </a:xfrm>
          <a:solidFill>
            <a:schemeClr val="bg1">
              <a:lumMod val="95000"/>
            </a:schemeClr>
          </a:solidFill>
          <a:effectLst/>
        </p:spPr>
        <p:txBody>
          <a:bodyPr anchor="ctr">
            <a:noAutofit/>
          </a:bodyPr>
          <a:lstStyle>
            <a:lvl1pPr marL="0" indent="0" algn="ctr">
              <a:buNone/>
              <a:defRPr sz="1600" b="1">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209800"/>
            <a:ext cx="3200400" cy="3723039"/>
          </a:xfrm>
        </p:spPr>
        <p:txBody>
          <a:bodyPr>
            <a:normAutofit/>
          </a:bodyPr>
          <a:lstStyle>
            <a:lvl1pPr>
              <a:defRPr sz="1400">
                <a:latin typeface="Trebuchet MS" panose="020B0603020202020204" pitchFamily="34" charset="0"/>
              </a:defRPr>
            </a:lvl1pPr>
            <a:lvl2pPr marL="742950" indent="-285750">
              <a:buClr>
                <a:srgbClr val="14112E"/>
              </a:buClr>
              <a:buFont typeface="Wingdings" charset="2"/>
              <a:buChar cha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400">
                <a:latin typeface="Trebuchet MS" panose="020B0603020202020204" pitchFamily="34" charset="0"/>
              </a:defRPr>
            </a:lvl4pPr>
            <a:lvl5pPr>
              <a:defRPr sz="1400">
                <a:latin typeface="Trebuchet MS" panose="020B0603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3657600" y="1524000"/>
            <a:ext cx="3200400" cy="639762"/>
          </a:xfrm>
          <a:solidFill>
            <a:schemeClr val="bg1">
              <a:lumMod val="95000"/>
            </a:schemeClr>
          </a:solidFill>
          <a:effectLst/>
        </p:spPr>
        <p:txBody>
          <a:bodyPr anchor="ctr">
            <a:noAutofit/>
          </a:bodyPr>
          <a:lstStyle>
            <a:lvl1pPr marL="0" indent="0" algn="ctr">
              <a:buNone/>
              <a:defRPr sz="1600" b="1">
                <a:ln>
                  <a:noFill/>
                </a:ln>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657600" y="2209800"/>
            <a:ext cx="3200400" cy="3733800"/>
          </a:xfrm>
        </p:spPr>
        <p:txBody>
          <a:bodyPr>
            <a:normAutofit/>
          </a:bodyPr>
          <a:lstStyle>
            <a:lvl1pPr>
              <a:defRPr sz="1400">
                <a:latin typeface="Trebuchet MS" panose="020B0603020202020204" pitchFamily="34" charset="0"/>
              </a:defRPr>
            </a:lvl1pPr>
            <a:lvl2pPr>
              <a:buClr>
                <a:srgbClr val="14112E"/>
              </a:buCl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6" name="Title 15"/>
          <p:cNvSpPr>
            <a:spLocks noGrp="1"/>
          </p:cNvSpPr>
          <p:nvPr>
            <p:ph type="title"/>
          </p:nvPr>
        </p:nvSpPr>
        <p:spPr>
          <a:xfrm>
            <a:off x="393405" y="304800"/>
            <a:ext cx="6400800" cy="1143000"/>
          </a:xfrm>
        </p:spPr>
        <p:txBody>
          <a:bodyPr/>
          <a:lstStyle>
            <a:lvl1pPr>
              <a:defRPr>
                <a:solidFill>
                  <a:schemeClr val="bg1"/>
                </a:solidFill>
                <a:latin typeface="Trebuchet MS" panose="020B0603020202020204" pitchFamily="34" charset="0"/>
              </a:defRPr>
            </a:lvl1pPr>
          </a:lstStyle>
          <a:p>
            <a:r>
              <a:rPr lang="en-US" dirty="0"/>
              <a:t>Click to edit Master title style</a:t>
            </a:r>
          </a:p>
        </p:txBody>
      </p:sp>
      <p:sp>
        <p:nvSpPr>
          <p:cNvPr id="8" name="Slide Number Placeholder 2"/>
          <p:cNvSpPr>
            <a:spLocks noGrp="1"/>
          </p:cNvSpPr>
          <p:nvPr>
            <p:ph type="sldNum" sz="quarter" idx="10"/>
          </p:nvPr>
        </p:nvSpPr>
        <p:spPr/>
        <p:txBody>
          <a:bodyPr/>
          <a:lstStyle>
            <a:lvl1pPr>
              <a:defRPr/>
            </a:lvl1pPr>
          </a:lstStyle>
          <a:p>
            <a:pPr>
              <a:defRPr/>
            </a:pPr>
            <a:fld id="{44A8172B-70F3-4B7A-A9F2-6BFCFE027200}" type="slidenum">
              <a:rPr lang="en-US" altLang="en-US"/>
              <a:pPr>
                <a:defRPr/>
              </a:pPr>
              <a:t>‹#›</a:t>
            </a:fld>
            <a:endParaRPr lang="en-US" altLang="en-US"/>
          </a:p>
        </p:txBody>
      </p:sp>
    </p:spTree>
    <p:extLst>
      <p:ext uri="{BB962C8B-B14F-4D97-AF65-F5344CB8AC3E}">
        <p14:creationId xmlns:p14="http://schemas.microsoft.com/office/powerpoint/2010/main" val="412973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524000"/>
            <a:ext cx="3200400" cy="639762"/>
          </a:xfrm>
          <a:solidFill>
            <a:schemeClr val="bg1">
              <a:lumMod val="95000"/>
            </a:schemeClr>
          </a:solidFill>
          <a:effectLst/>
        </p:spPr>
        <p:txBody>
          <a:bodyPr anchor="ctr">
            <a:noAutofit/>
          </a:bodyPr>
          <a:lstStyle>
            <a:lvl1pPr marL="0" indent="0" algn="ctr">
              <a:buNone/>
              <a:defRPr sz="1600" b="1">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1000" y="2209800"/>
            <a:ext cx="3200400" cy="3723039"/>
          </a:xfrm>
        </p:spPr>
        <p:txBody>
          <a:bodyPr>
            <a:normAutofit/>
          </a:bodyPr>
          <a:lstStyle>
            <a:lvl1pPr>
              <a:buClr>
                <a:srgbClr val="262A63"/>
              </a:buClr>
              <a:defRPr sz="1600">
                <a:latin typeface="+mn-lt"/>
              </a:defRPr>
            </a:lvl1pPr>
            <a:lvl2pPr>
              <a:buClr>
                <a:srgbClr val="262A63"/>
              </a:buClr>
              <a:defRPr sz="1400">
                <a:latin typeface="+mn-lt"/>
              </a:defRPr>
            </a:lvl2pPr>
            <a:lvl3pPr>
              <a:buClr>
                <a:srgbClr val="262A63"/>
              </a:buClr>
              <a:defRPr sz="1200">
                <a:latin typeface="+mn-lt"/>
              </a:defRPr>
            </a:lvl3pPr>
            <a:lvl4pPr>
              <a:defRPr sz="1400">
                <a:latin typeface="Trebuchet MS" panose="020B0603020202020204" pitchFamily="34" charset="0"/>
              </a:defRPr>
            </a:lvl4pPr>
            <a:lvl5pPr>
              <a:defRPr sz="1400">
                <a:latin typeface="Trebuchet MS" panose="020B0603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3657600" y="1524000"/>
            <a:ext cx="3200400" cy="639762"/>
          </a:xfrm>
          <a:solidFill>
            <a:schemeClr val="bg1">
              <a:lumMod val="95000"/>
            </a:schemeClr>
          </a:solidFill>
          <a:effectLst/>
        </p:spPr>
        <p:txBody>
          <a:bodyPr anchor="ctr">
            <a:noAutofit/>
          </a:bodyPr>
          <a:lstStyle>
            <a:lvl1pPr marL="0" indent="0" algn="ctr">
              <a:buNone/>
              <a:defRPr sz="1600" b="1">
                <a:ln>
                  <a:noFill/>
                </a:ln>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657600" y="2209800"/>
            <a:ext cx="3200400" cy="3733800"/>
          </a:xfrm>
        </p:spPr>
        <p:txBody>
          <a:bodyPr>
            <a:normAutofit/>
          </a:bodyPr>
          <a:lstStyle>
            <a:lvl1pPr>
              <a:buClr>
                <a:srgbClr val="262A63"/>
              </a:buClr>
              <a:defRPr sz="1600">
                <a:latin typeface="+mn-lt"/>
              </a:defRPr>
            </a:lvl1pPr>
            <a:lvl2pPr>
              <a:buClr>
                <a:srgbClr val="262A63"/>
              </a:buClr>
              <a:defRPr sz="1400">
                <a:latin typeface="+mn-lt"/>
              </a:defRPr>
            </a:lvl2pPr>
            <a:lvl3pPr>
              <a:buClr>
                <a:srgbClr val="262A63"/>
              </a:buClr>
              <a:defRPr sz="1200">
                <a:latin typeface="+mn-lt"/>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8" name="Title 15"/>
          <p:cNvSpPr>
            <a:spLocks noGrp="1"/>
          </p:cNvSpPr>
          <p:nvPr>
            <p:ph type="title"/>
          </p:nvPr>
        </p:nvSpPr>
        <p:spPr>
          <a:xfrm>
            <a:off x="393404" y="304800"/>
            <a:ext cx="6464595" cy="1143000"/>
          </a:xfrm>
          <a:solidFill>
            <a:srgbClr val="262A63"/>
          </a:solidFill>
        </p:spPr>
        <p:txBody>
          <a:bodyPr/>
          <a:lstStyle>
            <a:lvl1pPr>
              <a:defRPr>
                <a:solidFill>
                  <a:schemeClr val="bg1"/>
                </a:solidFill>
                <a:latin typeface="Trebuchet MS" panose="020B0603020202020204" pitchFamily="34" charset="0"/>
              </a:defRPr>
            </a:lvl1pPr>
          </a:lstStyle>
          <a:p>
            <a:r>
              <a:rPr lang="en-US" dirty="0"/>
              <a:t>Click to edit Master title style</a:t>
            </a:r>
          </a:p>
        </p:txBody>
      </p:sp>
      <p:sp>
        <p:nvSpPr>
          <p:cNvPr id="7" name="Slide Number Placeholder 2"/>
          <p:cNvSpPr>
            <a:spLocks noGrp="1"/>
          </p:cNvSpPr>
          <p:nvPr>
            <p:ph type="sldNum" sz="quarter" idx="10"/>
          </p:nvPr>
        </p:nvSpPr>
        <p:spPr/>
        <p:txBody>
          <a:bodyPr/>
          <a:lstStyle>
            <a:lvl1pPr>
              <a:defRPr/>
            </a:lvl1pPr>
          </a:lstStyle>
          <a:p>
            <a:pPr>
              <a:defRPr/>
            </a:pPr>
            <a:fld id="{4D71D7D2-08E5-4016-83F0-847C3F55A765}" type="slidenum">
              <a:rPr lang="en-US" altLang="en-US"/>
              <a:pPr>
                <a:defRPr/>
              </a:pPr>
              <a:t>‹#›</a:t>
            </a:fld>
            <a:endParaRPr lang="en-US" altLang="en-US"/>
          </a:p>
        </p:txBody>
      </p:sp>
    </p:spTree>
    <p:extLst>
      <p:ext uri="{BB962C8B-B14F-4D97-AF65-F5344CB8AC3E}">
        <p14:creationId xmlns:p14="http://schemas.microsoft.com/office/powerpoint/2010/main" val="2093807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Isosceles Triangle 12"/>
          <p:cNvSpPr/>
          <p:nvPr/>
        </p:nvSpPr>
        <p:spPr>
          <a:xfrm flipV="1">
            <a:off x="7032625" y="-3175"/>
            <a:ext cx="1425575" cy="5257800"/>
          </a:xfrm>
          <a:custGeom>
            <a:avLst/>
            <a:gdLst>
              <a:gd name="connsiteX0" fmla="*/ 0 w 1447800"/>
              <a:gd name="connsiteY0" fmla="*/ 5257801 h 5257801"/>
              <a:gd name="connsiteX1" fmla="*/ 1447800 w 1447800"/>
              <a:gd name="connsiteY1" fmla="*/ 0 h 5257801"/>
              <a:gd name="connsiteX2" fmla="*/ 1447800 w 1447800"/>
              <a:gd name="connsiteY2" fmla="*/ 5257801 h 5257801"/>
              <a:gd name="connsiteX3" fmla="*/ 0 w 1447800"/>
              <a:gd name="connsiteY3" fmla="*/ 5257801 h 5257801"/>
              <a:gd name="connsiteX0" fmla="*/ 0 w 1485900"/>
              <a:gd name="connsiteY0" fmla="*/ 5257801 h 5257801"/>
              <a:gd name="connsiteX1" fmla="*/ 1447800 w 1485900"/>
              <a:gd name="connsiteY1" fmla="*/ 0 h 5257801"/>
              <a:gd name="connsiteX2" fmla="*/ 1485900 w 1485900"/>
              <a:gd name="connsiteY2" fmla="*/ 5257801 h 5257801"/>
              <a:gd name="connsiteX3" fmla="*/ 0 w 1485900"/>
              <a:gd name="connsiteY3" fmla="*/ 5257801 h 5257801"/>
              <a:gd name="connsiteX0" fmla="*/ 0 w 1485900"/>
              <a:gd name="connsiteY0" fmla="*/ 5257801 h 5257801"/>
              <a:gd name="connsiteX1" fmla="*/ 1476375 w 1485900"/>
              <a:gd name="connsiteY1" fmla="*/ 0 h 5257801"/>
              <a:gd name="connsiteX2" fmla="*/ 1485900 w 1485900"/>
              <a:gd name="connsiteY2" fmla="*/ 5257801 h 5257801"/>
              <a:gd name="connsiteX3" fmla="*/ 0 w 1485900"/>
              <a:gd name="connsiteY3" fmla="*/ 5257801 h 5257801"/>
            </a:gdLst>
            <a:ahLst/>
            <a:cxnLst>
              <a:cxn ang="0">
                <a:pos x="connsiteX0" y="connsiteY0"/>
              </a:cxn>
              <a:cxn ang="0">
                <a:pos x="connsiteX1" y="connsiteY1"/>
              </a:cxn>
              <a:cxn ang="0">
                <a:pos x="connsiteX2" y="connsiteY2"/>
              </a:cxn>
              <a:cxn ang="0">
                <a:pos x="connsiteX3" y="connsiteY3"/>
              </a:cxn>
            </a:cxnLst>
            <a:rect l="l" t="t" r="r" b="b"/>
            <a:pathLst>
              <a:path w="1485900" h="5257801">
                <a:moveTo>
                  <a:pt x="0" y="5257801"/>
                </a:moveTo>
                <a:lnTo>
                  <a:pt x="1476375" y="0"/>
                </a:lnTo>
                <a:lnTo>
                  <a:pt x="1485900" y="5257801"/>
                </a:lnTo>
                <a:lnTo>
                  <a:pt x="0" y="5257801"/>
                </a:lnTo>
                <a:close/>
              </a:path>
            </a:pathLst>
          </a:custGeom>
          <a:solidFill>
            <a:srgbClr val="262A6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Isosceles Triangle 11"/>
          <p:cNvSpPr/>
          <p:nvPr/>
        </p:nvSpPr>
        <p:spPr>
          <a:xfrm flipV="1">
            <a:off x="8448675" y="0"/>
            <a:ext cx="723900" cy="5829300"/>
          </a:xfrm>
          <a:custGeom>
            <a:avLst/>
            <a:gdLst>
              <a:gd name="connsiteX0" fmla="*/ 0 w 685800"/>
              <a:gd name="connsiteY0" fmla="*/ 5791200 h 5791200"/>
              <a:gd name="connsiteX1" fmla="*/ 0 w 685800"/>
              <a:gd name="connsiteY1" fmla="*/ 0 h 5791200"/>
              <a:gd name="connsiteX2" fmla="*/ 685800 w 685800"/>
              <a:gd name="connsiteY2" fmla="*/ 5791200 h 5791200"/>
              <a:gd name="connsiteX3" fmla="*/ 0 w 685800"/>
              <a:gd name="connsiteY3" fmla="*/ 5791200 h 5791200"/>
              <a:gd name="connsiteX0" fmla="*/ 85725 w 771525"/>
              <a:gd name="connsiteY0" fmla="*/ 5810250 h 5810250"/>
              <a:gd name="connsiteX1" fmla="*/ 0 w 771525"/>
              <a:gd name="connsiteY1" fmla="*/ 0 h 5810250"/>
              <a:gd name="connsiteX2" fmla="*/ 771525 w 771525"/>
              <a:gd name="connsiteY2" fmla="*/ 5810250 h 5810250"/>
              <a:gd name="connsiteX3" fmla="*/ 85725 w 771525"/>
              <a:gd name="connsiteY3" fmla="*/ 5810250 h 5810250"/>
              <a:gd name="connsiteX0" fmla="*/ 47625 w 771525"/>
              <a:gd name="connsiteY0" fmla="*/ 5810250 h 5810250"/>
              <a:gd name="connsiteX1" fmla="*/ 0 w 771525"/>
              <a:gd name="connsiteY1" fmla="*/ 0 h 5810250"/>
              <a:gd name="connsiteX2" fmla="*/ 771525 w 771525"/>
              <a:gd name="connsiteY2" fmla="*/ 5810250 h 5810250"/>
              <a:gd name="connsiteX3" fmla="*/ 47625 w 771525"/>
              <a:gd name="connsiteY3" fmla="*/ 5810250 h 5810250"/>
              <a:gd name="connsiteX0" fmla="*/ 38100 w 762000"/>
              <a:gd name="connsiteY0" fmla="*/ 5829300 h 5829300"/>
              <a:gd name="connsiteX1" fmla="*/ 0 w 762000"/>
              <a:gd name="connsiteY1" fmla="*/ 0 h 5829300"/>
              <a:gd name="connsiteX2" fmla="*/ 762000 w 762000"/>
              <a:gd name="connsiteY2" fmla="*/ 5829300 h 5829300"/>
              <a:gd name="connsiteX3" fmla="*/ 38100 w 762000"/>
              <a:gd name="connsiteY3" fmla="*/ 5829300 h 5829300"/>
              <a:gd name="connsiteX0" fmla="*/ 0 w 723900"/>
              <a:gd name="connsiteY0" fmla="*/ 5829300 h 5829300"/>
              <a:gd name="connsiteX1" fmla="*/ 0 w 723900"/>
              <a:gd name="connsiteY1" fmla="*/ 0 h 5829300"/>
              <a:gd name="connsiteX2" fmla="*/ 723900 w 723900"/>
              <a:gd name="connsiteY2" fmla="*/ 5829300 h 5829300"/>
              <a:gd name="connsiteX3" fmla="*/ 0 w 723900"/>
              <a:gd name="connsiteY3" fmla="*/ 5829300 h 5829300"/>
            </a:gdLst>
            <a:ahLst/>
            <a:cxnLst>
              <a:cxn ang="0">
                <a:pos x="connsiteX0" y="connsiteY0"/>
              </a:cxn>
              <a:cxn ang="0">
                <a:pos x="connsiteX1" y="connsiteY1"/>
              </a:cxn>
              <a:cxn ang="0">
                <a:pos x="connsiteX2" y="connsiteY2"/>
              </a:cxn>
              <a:cxn ang="0">
                <a:pos x="connsiteX3" y="connsiteY3"/>
              </a:cxn>
            </a:cxnLst>
            <a:rect l="l" t="t" r="r" b="b"/>
            <a:pathLst>
              <a:path w="723900" h="5829300">
                <a:moveTo>
                  <a:pt x="0" y="5829300"/>
                </a:moveTo>
                <a:lnTo>
                  <a:pt x="0" y="0"/>
                </a:lnTo>
                <a:lnTo>
                  <a:pt x="723900" y="5829300"/>
                </a:lnTo>
                <a:lnTo>
                  <a:pt x="0" y="5829300"/>
                </a:lnTo>
                <a:close/>
              </a:path>
            </a:pathLst>
          </a:custGeom>
          <a:solidFill>
            <a:srgbClr val="DBAB27">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28" name="Title Placeholder 1"/>
          <p:cNvSpPr>
            <a:spLocks noGrp="1"/>
          </p:cNvSpPr>
          <p:nvPr>
            <p:ph type="title"/>
          </p:nvPr>
        </p:nvSpPr>
        <p:spPr bwMode="auto">
          <a:xfrm>
            <a:off x="457200" y="381000"/>
            <a:ext cx="640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add title </a:t>
            </a:r>
          </a:p>
        </p:txBody>
      </p:sp>
      <p:sp>
        <p:nvSpPr>
          <p:cNvPr id="1029" name="Text Placeholder 2"/>
          <p:cNvSpPr>
            <a:spLocks noGrp="1"/>
          </p:cNvSpPr>
          <p:nvPr>
            <p:ph type="body" idx="1"/>
          </p:nvPr>
        </p:nvSpPr>
        <p:spPr bwMode="auto">
          <a:xfrm>
            <a:off x="457200" y="1752600"/>
            <a:ext cx="63849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add text</a:t>
            </a:r>
          </a:p>
          <a:p>
            <a:pPr lvl="1"/>
            <a:r>
              <a:rPr lang="en-US" altLang="en-US"/>
              <a:t>Click to add text</a:t>
            </a:r>
          </a:p>
          <a:p>
            <a:pPr lvl="2"/>
            <a:r>
              <a:rPr lang="en-US" altLang="en-US"/>
              <a:t>Click to add text</a:t>
            </a:r>
          </a:p>
        </p:txBody>
      </p:sp>
      <p:sp>
        <p:nvSpPr>
          <p:cNvPr id="14" name="Trapezoid 8"/>
          <p:cNvSpPr/>
          <p:nvPr/>
        </p:nvSpPr>
        <p:spPr>
          <a:xfrm rot="468093">
            <a:off x="7115175" y="382588"/>
            <a:ext cx="1557338" cy="6635750"/>
          </a:xfrm>
          <a:custGeom>
            <a:avLst/>
            <a:gdLst>
              <a:gd name="connsiteX0" fmla="*/ 0 w 990600"/>
              <a:gd name="connsiteY0" fmla="*/ 5105400 h 5105400"/>
              <a:gd name="connsiteX1" fmla="*/ 247650 w 990600"/>
              <a:gd name="connsiteY1" fmla="*/ 0 h 5105400"/>
              <a:gd name="connsiteX2" fmla="*/ 742950 w 990600"/>
              <a:gd name="connsiteY2" fmla="*/ 0 h 5105400"/>
              <a:gd name="connsiteX3" fmla="*/ 990600 w 990600"/>
              <a:gd name="connsiteY3" fmla="*/ 5105400 h 5105400"/>
              <a:gd name="connsiteX4" fmla="*/ 0 w 990600"/>
              <a:gd name="connsiteY4" fmla="*/ 5105400 h 5105400"/>
              <a:gd name="connsiteX0" fmla="*/ 0 w 1019536"/>
              <a:gd name="connsiteY0" fmla="*/ 5105400 h 5105400"/>
              <a:gd name="connsiteX1" fmla="*/ 247650 w 1019536"/>
              <a:gd name="connsiteY1" fmla="*/ 0 h 5105400"/>
              <a:gd name="connsiteX2" fmla="*/ 742950 w 1019536"/>
              <a:gd name="connsiteY2" fmla="*/ 0 h 5105400"/>
              <a:gd name="connsiteX3" fmla="*/ 1019536 w 1019536"/>
              <a:gd name="connsiteY3" fmla="*/ 4694078 h 5105400"/>
              <a:gd name="connsiteX4" fmla="*/ 0 w 1019536"/>
              <a:gd name="connsiteY4" fmla="*/ 5105400 h 5105400"/>
              <a:gd name="connsiteX0" fmla="*/ 0 w 1125267"/>
              <a:gd name="connsiteY0" fmla="*/ 4957342 h 4957342"/>
              <a:gd name="connsiteX1" fmla="*/ 353381 w 1125267"/>
              <a:gd name="connsiteY1" fmla="*/ 0 h 4957342"/>
              <a:gd name="connsiteX2" fmla="*/ 848681 w 1125267"/>
              <a:gd name="connsiteY2" fmla="*/ 0 h 4957342"/>
              <a:gd name="connsiteX3" fmla="*/ 1125267 w 1125267"/>
              <a:gd name="connsiteY3" fmla="*/ 4694078 h 4957342"/>
              <a:gd name="connsiteX4" fmla="*/ 0 w 1125267"/>
              <a:gd name="connsiteY4" fmla="*/ 4957342 h 4957342"/>
              <a:gd name="connsiteX0" fmla="*/ 0 w 1112726"/>
              <a:gd name="connsiteY0" fmla="*/ 4957342 h 4957342"/>
              <a:gd name="connsiteX1" fmla="*/ 353381 w 1112726"/>
              <a:gd name="connsiteY1" fmla="*/ 0 h 4957342"/>
              <a:gd name="connsiteX2" fmla="*/ 848681 w 1112726"/>
              <a:gd name="connsiteY2" fmla="*/ 0 h 4957342"/>
              <a:gd name="connsiteX3" fmla="*/ 1112726 w 1112726"/>
              <a:gd name="connsiteY3" fmla="*/ 4724930 h 4957342"/>
              <a:gd name="connsiteX4" fmla="*/ 0 w 1112726"/>
              <a:gd name="connsiteY4" fmla="*/ 4957342 h 4957342"/>
              <a:gd name="connsiteX0" fmla="*/ 0 w 1112726"/>
              <a:gd name="connsiteY0" fmla="*/ 6165228 h 6165228"/>
              <a:gd name="connsiteX1" fmla="*/ 681226 w 1112726"/>
              <a:gd name="connsiteY1" fmla="*/ 0 h 6165228"/>
              <a:gd name="connsiteX2" fmla="*/ 848681 w 1112726"/>
              <a:gd name="connsiteY2" fmla="*/ 1207886 h 6165228"/>
              <a:gd name="connsiteX3" fmla="*/ 1112726 w 1112726"/>
              <a:gd name="connsiteY3" fmla="*/ 5932816 h 6165228"/>
              <a:gd name="connsiteX4" fmla="*/ 0 w 1112726"/>
              <a:gd name="connsiteY4" fmla="*/ 6165228 h 6165228"/>
              <a:gd name="connsiteX0" fmla="*/ 0 w 1112726"/>
              <a:gd name="connsiteY0" fmla="*/ 6165228 h 6165228"/>
              <a:gd name="connsiteX1" fmla="*/ 681226 w 1112726"/>
              <a:gd name="connsiteY1" fmla="*/ 0 h 6165228"/>
              <a:gd name="connsiteX2" fmla="*/ 891522 w 1112726"/>
              <a:gd name="connsiteY2" fmla="*/ 265755 h 6165228"/>
              <a:gd name="connsiteX3" fmla="*/ 1112726 w 1112726"/>
              <a:gd name="connsiteY3" fmla="*/ 5932816 h 6165228"/>
              <a:gd name="connsiteX4" fmla="*/ 0 w 1112726"/>
              <a:gd name="connsiteY4" fmla="*/ 6165228 h 6165228"/>
              <a:gd name="connsiteX0" fmla="*/ 0 w 1112726"/>
              <a:gd name="connsiteY0" fmla="*/ 6457277 h 6457277"/>
              <a:gd name="connsiteX1" fmla="*/ 772289 w 1112726"/>
              <a:gd name="connsiteY1" fmla="*/ 0 h 6457277"/>
              <a:gd name="connsiteX2" fmla="*/ 891522 w 1112726"/>
              <a:gd name="connsiteY2" fmla="*/ 557804 h 6457277"/>
              <a:gd name="connsiteX3" fmla="*/ 1112726 w 1112726"/>
              <a:gd name="connsiteY3" fmla="*/ 6224865 h 6457277"/>
              <a:gd name="connsiteX4" fmla="*/ 0 w 1112726"/>
              <a:gd name="connsiteY4" fmla="*/ 6457277 h 6457277"/>
              <a:gd name="connsiteX0" fmla="*/ 0 w 1042666"/>
              <a:gd name="connsiteY0" fmla="*/ 6457277 h 6457277"/>
              <a:gd name="connsiteX1" fmla="*/ 772289 w 1042666"/>
              <a:gd name="connsiteY1" fmla="*/ 0 h 6457277"/>
              <a:gd name="connsiteX2" fmla="*/ 891522 w 1042666"/>
              <a:gd name="connsiteY2" fmla="*/ 557804 h 6457277"/>
              <a:gd name="connsiteX3" fmla="*/ 1042666 w 1042666"/>
              <a:gd name="connsiteY3" fmla="*/ 6279396 h 6457277"/>
              <a:gd name="connsiteX4" fmla="*/ 0 w 1042666"/>
              <a:gd name="connsiteY4" fmla="*/ 6457277 h 6457277"/>
              <a:gd name="connsiteX0" fmla="*/ 0 w 1142059"/>
              <a:gd name="connsiteY0" fmla="*/ 6403251 h 6403251"/>
              <a:gd name="connsiteX1" fmla="*/ 871682 w 1142059"/>
              <a:gd name="connsiteY1" fmla="*/ 0 h 6403251"/>
              <a:gd name="connsiteX2" fmla="*/ 990915 w 1142059"/>
              <a:gd name="connsiteY2" fmla="*/ 557804 h 6403251"/>
              <a:gd name="connsiteX3" fmla="*/ 1142059 w 1142059"/>
              <a:gd name="connsiteY3" fmla="*/ 6279396 h 6403251"/>
              <a:gd name="connsiteX4" fmla="*/ 0 w 1142059"/>
              <a:gd name="connsiteY4" fmla="*/ 6403251 h 6403251"/>
              <a:gd name="connsiteX0" fmla="*/ 0 w 1142059"/>
              <a:gd name="connsiteY0" fmla="*/ 6534208 h 6534208"/>
              <a:gd name="connsiteX1" fmla="*/ 1083148 w 1142059"/>
              <a:gd name="connsiteY1" fmla="*/ 0 h 6534208"/>
              <a:gd name="connsiteX2" fmla="*/ 990915 w 1142059"/>
              <a:gd name="connsiteY2" fmla="*/ 688761 h 6534208"/>
              <a:gd name="connsiteX3" fmla="*/ 1142059 w 1142059"/>
              <a:gd name="connsiteY3" fmla="*/ 6410353 h 6534208"/>
              <a:gd name="connsiteX4" fmla="*/ 0 w 1142059"/>
              <a:gd name="connsiteY4" fmla="*/ 6534208 h 6534208"/>
              <a:gd name="connsiteX0" fmla="*/ 0 w 1142059"/>
              <a:gd name="connsiteY0" fmla="*/ 6534208 h 6534208"/>
              <a:gd name="connsiteX1" fmla="*/ 1083148 w 1142059"/>
              <a:gd name="connsiteY1" fmla="*/ 0 h 6534208"/>
              <a:gd name="connsiteX2" fmla="*/ 1076215 w 1142059"/>
              <a:gd name="connsiteY2" fmla="*/ 668981 h 6534208"/>
              <a:gd name="connsiteX3" fmla="*/ 1142059 w 1142059"/>
              <a:gd name="connsiteY3" fmla="*/ 6410353 h 6534208"/>
              <a:gd name="connsiteX4" fmla="*/ 0 w 1142059"/>
              <a:gd name="connsiteY4" fmla="*/ 6534208 h 6534208"/>
              <a:gd name="connsiteX0" fmla="*/ 0 w 1098666"/>
              <a:gd name="connsiteY0" fmla="*/ 6534208 h 6534208"/>
              <a:gd name="connsiteX1" fmla="*/ 1083148 w 1098666"/>
              <a:gd name="connsiteY1" fmla="*/ 0 h 6534208"/>
              <a:gd name="connsiteX2" fmla="*/ 1076215 w 1098666"/>
              <a:gd name="connsiteY2" fmla="*/ 668981 h 6534208"/>
              <a:gd name="connsiteX3" fmla="*/ 1098666 w 1098666"/>
              <a:gd name="connsiteY3" fmla="*/ 6415525 h 6534208"/>
              <a:gd name="connsiteX4" fmla="*/ 0 w 1098666"/>
              <a:gd name="connsiteY4" fmla="*/ 6534208 h 6534208"/>
              <a:gd name="connsiteX0" fmla="*/ 0 w 1789988"/>
              <a:gd name="connsiteY0" fmla="*/ 6635831 h 6635831"/>
              <a:gd name="connsiteX1" fmla="*/ 1774470 w 1789988"/>
              <a:gd name="connsiteY1" fmla="*/ 0 h 6635831"/>
              <a:gd name="connsiteX2" fmla="*/ 1767537 w 1789988"/>
              <a:gd name="connsiteY2" fmla="*/ 668981 h 6635831"/>
              <a:gd name="connsiteX3" fmla="*/ 1789988 w 1789988"/>
              <a:gd name="connsiteY3" fmla="*/ 6415525 h 6635831"/>
              <a:gd name="connsiteX4" fmla="*/ 0 w 1789988"/>
              <a:gd name="connsiteY4" fmla="*/ 6635831 h 663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988" h="6635831">
                <a:moveTo>
                  <a:pt x="0" y="6635831"/>
                </a:moveTo>
                <a:lnTo>
                  <a:pt x="1774470" y="0"/>
                </a:lnTo>
                <a:lnTo>
                  <a:pt x="1767537" y="668981"/>
                </a:lnTo>
                <a:cubicBezTo>
                  <a:pt x="1775021" y="2584496"/>
                  <a:pt x="1782504" y="4500010"/>
                  <a:pt x="1789988" y="6415525"/>
                </a:cubicBezTo>
                <a:lnTo>
                  <a:pt x="0" y="6635831"/>
                </a:lnTo>
                <a:close/>
              </a:path>
            </a:pathLst>
          </a:custGeom>
          <a:solidFill>
            <a:srgbClr val="DBAB2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8" name="Straight Connector 17"/>
          <p:cNvCxnSpPr/>
          <p:nvPr/>
        </p:nvCxnSpPr>
        <p:spPr>
          <a:xfrm>
            <a:off x="152400" y="6705600"/>
            <a:ext cx="6400800" cy="0"/>
          </a:xfrm>
          <a:prstGeom prst="line">
            <a:avLst/>
          </a:prstGeom>
          <a:ln w="9525">
            <a:solidFill>
              <a:srgbClr val="DBAB2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32" name="Picture 1" descr="FDOELogo.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5943600"/>
            <a:ext cx="2220912"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Isosceles Triangle 6"/>
          <p:cNvSpPr/>
          <p:nvPr/>
        </p:nvSpPr>
        <p:spPr>
          <a:xfrm>
            <a:off x="8245475" y="20638"/>
            <a:ext cx="914400" cy="6858000"/>
          </a:xfrm>
          <a:custGeom>
            <a:avLst/>
            <a:gdLst>
              <a:gd name="connsiteX0" fmla="*/ 0 w 914400"/>
              <a:gd name="connsiteY0" fmla="*/ 6858000 h 6858000"/>
              <a:gd name="connsiteX1" fmla="*/ 914400 w 914400"/>
              <a:gd name="connsiteY1" fmla="*/ 0 h 6858000"/>
              <a:gd name="connsiteX2" fmla="*/ 914400 w 914400"/>
              <a:gd name="connsiteY2" fmla="*/ 6858000 h 6858000"/>
              <a:gd name="connsiteX3" fmla="*/ 0 w 914400"/>
              <a:gd name="connsiteY3" fmla="*/ 6858000 h 6858000"/>
              <a:gd name="connsiteX0" fmla="*/ 0 w 914400"/>
              <a:gd name="connsiteY0" fmla="*/ 6850685 h 6858000"/>
              <a:gd name="connsiteX1" fmla="*/ 914400 w 914400"/>
              <a:gd name="connsiteY1" fmla="*/ 0 h 6858000"/>
              <a:gd name="connsiteX2" fmla="*/ 914400 w 914400"/>
              <a:gd name="connsiteY2" fmla="*/ 6858000 h 6858000"/>
              <a:gd name="connsiteX3" fmla="*/ 0 w 914400"/>
              <a:gd name="connsiteY3" fmla="*/ 6850685 h 6858000"/>
              <a:gd name="connsiteX0" fmla="*/ 0 w 819150"/>
              <a:gd name="connsiteY0" fmla="*/ 6841160 h 6858000"/>
              <a:gd name="connsiteX1" fmla="*/ 819150 w 819150"/>
              <a:gd name="connsiteY1" fmla="*/ 0 h 6858000"/>
              <a:gd name="connsiteX2" fmla="*/ 819150 w 819150"/>
              <a:gd name="connsiteY2" fmla="*/ 6858000 h 6858000"/>
              <a:gd name="connsiteX3" fmla="*/ 0 w 819150"/>
              <a:gd name="connsiteY3" fmla="*/ 6841160 h 6858000"/>
              <a:gd name="connsiteX0" fmla="*/ 0 w 695325"/>
              <a:gd name="connsiteY0" fmla="*/ 6860210 h 6860210"/>
              <a:gd name="connsiteX1" fmla="*/ 695325 w 695325"/>
              <a:gd name="connsiteY1" fmla="*/ 0 h 6860210"/>
              <a:gd name="connsiteX2" fmla="*/ 695325 w 695325"/>
              <a:gd name="connsiteY2" fmla="*/ 6858000 h 6860210"/>
              <a:gd name="connsiteX3" fmla="*/ 0 w 695325"/>
              <a:gd name="connsiteY3" fmla="*/ 6860210 h 6860210"/>
              <a:gd name="connsiteX0" fmla="*/ 0 w 914400"/>
              <a:gd name="connsiteY0" fmla="*/ 6850685 h 6858000"/>
              <a:gd name="connsiteX1" fmla="*/ 914400 w 914400"/>
              <a:gd name="connsiteY1" fmla="*/ 0 h 6858000"/>
              <a:gd name="connsiteX2" fmla="*/ 914400 w 914400"/>
              <a:gd name="connsiteY2" fmla="*/ 6858000 h 6858000"/>
              <a:gd name="connsiteX3" fmla="*/ 0 w 914400"/>
              <a:gd name="connsiteY3" fmla="*/ 6850685 h 6858000"/>
            </a:gdLst>
            <a:ahLst/>
            <a:cxnLst>
              <a:cxn ang="0">
                <a:pos x="connsiteX0" y="connsiteY0"/>
              </a:cxn>
              <a:cxn ang="0">
                <a:pos x="connsiteX1" y="connsiteY1"/>
              </a:cxn>
              <a:cxn ang="0">
                <a:pos x="connsiteX2" y="connsiteY2"/>
              </a:cxn>
              <a:cxn ang="0">
                <a:pos x="connsiteX3" y="connsiteY3"/>
              </a:cxn>
            </a:cxnLst>
            <a:rect l="l" t="t" r="r" b="b"/>
            <a:pathLst>
              <a:path w="914400" h="6858000">
                <a:moveTo>
                  <a:pt x="0" y="6850685"/>
                </a:moveTo>
                <a:lnTo>
                  <a:pt x="914400" y="0"/>
                </a:lnTo>
                <a:lnTo>
                  <a:pt x="914400" y="6858000"/>
                </a:lnTo>
                <a:lnTo>
                  <a:pt x="0" y="6850685"/>
                </a:lnTo>
                <a:close/>
              </a:path>
            </a:pathLst>
          </a:custGeom>
          <a:solidFill>
            <a:srgbClr val="262A63">
              <a:alpha val="9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Slide Number Placeholder 2"/>
          <p:cNvSpPr>
            <a:spLocks noGrp="1"/>
          </p:cNvSpPr>
          <p:nvPr>
            <p:ph type="sldNum" sz="quarter" idx="4"/>
          </p:nvPr>
        </p:nvSpPr>
        <p:spPr>
          <a:xfrm>
            <a:off x="6699250" y="6359525"/>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600" b="1">
                <a:solidFill>
                  <a:schemeClr val="bg1"/>
                </a:solidFill>
              </a:defRPr>
            </a:lvl1pPr>
          </a:lstStyle>
          <a:p>
            <a:pPr>
              <a:defRPr/>
            </a:pPr>
            <a:fld id="{55C8289C-2A19-4303-8802-C7B39C61C5B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69" r:id="rId1"/>
    <p:sldLayoutId id="2147485074" r:id="rId2"/>
    <p:sldLayoutId id="2147485075" r:id="rId3"/>
    <p:sldLayoutId id="2147485070" r:id="rId4"/>
    <p:sldLayoutId id="2147485076" r:id="rId5"/>
    <p:sldLayoutId id="2147485077" r:id="rId6"/>
    <p:sldLayoutId id="2147485078" r:id="rId7"/>
    <p:sldLayoutId id="2147485079" r:id="rId8"/>
    <p:sldLayoutId id="2147485071" r:id="rId9"/>
    <p:sldLayoutId id="2147485072" r:id="rId10"/>
    <p:sldLayoutId id="2147485080" r:id="rId11"/>
    <p:sldLayoutId id="2147485081" r:id="rId12"/>
    <p:sldLayoutId id="2147485073" r:id="rId13"/>
    <p:sldLayoutId id="2147485082" r:id="rId14"/>
    <p:sldLayoutId id="2147485083" r:id="rId15"/>
    <p:sldLayoutId id="2147485084" r:id="rId16"/>
    <p:sldLayoutId id="2147485085" r:id="rId17"/>
    <p:sldLayoutId id="2147485086" r:id="rId18"/>
  </p:sldLayoutIdLst>
  <p:hf hdr="0" ftr="0" dt="0"/>
  <p:txStyles>
    <p:titleStyle>
      <a:lvl1pPr algn="l" rtl="0" eaLnBrk="0" fontAlgn="base" hangingPunct="0">
        <a:spcBef>
          <a:spcPct val="0"/>
        </a:spcBef>
        <a:spcAft>
          <a:spcPct val="0"/>
        </a:spcAft>
        <a:defRPr sz="3600" kern="1200">
          <a:solidFill>
            <a:srgbClr val="14112E"/>
          </a:solidFill>
          <a:latin typeface="Trebuchet MS" panose="020B0603020202020204" pitchFamily="34" charset="0"/>
          <a:ea typeface="MS PGothic" panose="020B0600070205080204" pitchFamily="34" charset="-128"/>
          <a:cs typeface="Arial" panose="020B0604020202020204" pitchFamily="34" charset="0"/>
        </a:defRPr>
      </a:lvl1pPr>
      <a:lvl2pPr algn="l" rtl="0" eaLnBrk="0" fontAlgn="base" hangingPunct="0">
        <a:spcBef>
          <a:spcPct val="0"/>
        </a:spcBef>
        <a:spcAft>
          <a:spcPct val="0"/>
        </a:spcAft>
        <a:defRPr sz="3600">
          <a:solidFill>
            <a:srgbClr val="14112E"/>
          </a:solidFill>
          <a:latin typeface="Trebuchet MS" pitchFamily="34" charset="0"/>
          <a:ea typeface="MS PGothic" panose="020B0600070205080204" pitchFamily="34" charset="-128"/>
          <a:cs typeface="Arial" charset="0"/>
        </a:defRPr>
      </a:lvl2pPr>
      <a:lvl3pPr algn="l" rtl="0" eaLnBrk="0" fontAlgn="base" hangingPunct="0">
        <a:spcBef>
          <a:spcPct val="0"/>
        </a:spcBef>
        <a:spcAft>
          <a:spcPct val="0"/>
        </a:spcAft>
        <a:defRPr sz="3600">
          <a:solidFill>
            <a:srgbClr val="14112E"/>
          </a:solidFill>
          <a:latin typeface="Trebuchet MS" pitchFamily="34" charset="0"/>
          <a:ea typeface="MS PGothic" panose="020B0600070205080204" pitchFamily="34" charset="-128"/>
          <a:cs typeface="Arial" charset="0"/>
        </a:defRPr>
      </a:lvl3pPr>
      <a:lvl4pPr algn="l" rtl="0" eaLnBrk="0" fontAlgn="base" hangingPunct="0">
        <a:spcBef>
          <a:spcPct val="0"/>
        </a:spcBef>
        <a:spcAft>
          <a:spcPct val="0"/>
        </a:spcAft>
        <a:defRPr sz="3600">
          <a:solidFill>
            <a:srgbClr val="14112E"/>
          </a:solidFill>
          <a:latin typeface="Trebuchet MS" pitchFamily="34" charset="0"/>
          <a:ea typeface="MS PGothic" panose="020B0600070205080204" pitchFamily="34" charset="-128"/>
          <a:cs typeface="Arial" charset="0"/>
        </a:defRPr>
      </a:lvl4pPr>
      <a:lvl5pPr algn="l" rtl="0" eaLnBrk="0" fontAlgn="base" hangingPunct="0">
        <a:spcBef>
          <a:spcPct val="0"/>
        </a:spcBef>
        <a:spcAft>
          <a:spcPct val="0"/>
        </a:spcAft>
        <a:defRPr sz="3600">
          <a:solidFill>
            <a:srgbClr val="14112E"/>
          </a:solidFill>
          <a:latin typeface="Trebuchet MS" pitchFamily="34" charset="0"/>
          <a:ea typeface="MS PGothic" panose="020B0600070205080204" pitchFamily="34" charset="-128"/>
          <a:cs typeface="Arial" charset="0"/>
        </a:defRPr>
      </a:lvl5pPr>
      <a:lvl6pPr marL="457200" algn="l" rtl="0" fontAlgn="base">
        <a:spcBef>
          <a:spcPct val="0"/>
        </a:spcBef>
        <a:spcAft>
          <a:spcPct val="0"/>
        </a:spcAft>
        <a:defRPr sz="3600">
          <a:solidFill>
            <a:srgbClr val="14112E"/>
          </a:solidFill>
          <a:latin typeface="Trebuchet MS" pitchFamily="34" charset="0"/>
          <a:cs typeface="Arial" charset="0"/>
        </a:defRPr>
      </a:lvl6pPr>
      <a:lvl7pPr marL="914400" algn="l" rtl="0" fontAlgn="base">
        <a:spcBef>
          <a:spcPct val="0"/>
        </a:spcBef>
        <a:spcAft>
          <a:spcPct val="0"/>
        </a:spcAft>
        <a:defRPr sz="3600">
          <a:solidFill>
            <a:srgbClr val="14112E"/>
          </a:solidFill>
          <a:latin typeface="Trebuchet MS" pitchFamily="34" charset="0"/>
          <a:cs typeface="Arial" charset="0"/>
        </a:defRPr>
      </a:lvl7pPr>
      <a:lvl8pPr marL="1371600" algn="l" rtl="0" fontAlgn="base">
        <a:spcBef>
          <a:spcPct val="0"/>
        </a:spcBef>
        <a:spcAft>
          <a:spcPct val="0"/>
        </a:spcAft>
        <a:defRPr sz="3600">
          <a:solidFill>
            <a:srgbClr val="14112E"/>
          </a:solidFill>
          <a:latin typeface="Trebuchet MS" pitchFamily="34" charset="0"/>
          <a:cs typeface="Arial" charset="0"/>
        </a:defRPr>
      </a:lvl8pPr>
      <a:lvl9pPr marL="1828800" algn="l" rtl="0" fontAlgn="base">
        <a:spcBef>
          <a:spcPct val="0"/>
        </a:spcBef>
        <a:spcAft>
          <a:spcPct val="0"/>
        </a:spcAft>
        <a:defRPr sz="3600">
          <a:solidFill>
            <a:srgbClr val="14112E"/>
          </a:solidFill>
          <a:latin typeface="Trebuchet MS" pitchFamily="34" charset="0"/>
          <a:cs typeface="Arial" charset="0"/>
        </a:defRPr>
      </a:lvl9pPr>
    </p:titleStyle>
    <p:bodyStyle>
      <a:lvl1pPr marL="342900" indent="-342900" algn="l" rtl="0" eaLnBrk="0" fontAlgn="base" hangingPunct="0">
        <a:spcBef>
          <a:spcPct val="20000"/>
        </a:spcBef>
        <a:spcAft>
          <a:spcPct val="0"/>
        </a:spcAft>
        <a:buClr>
          <a:srgbClr val="262A63"/>
        </a:buClr>
        <a:buFont typeface="Wingdings" panose="05000000000000000000" pitchFamily="2" charset="2"/>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lr>
          <a:srgbClr val="DBAB27"/>
        </a:buClr>
        <a:buFont typeface="Wingdings" panose="05000000000000000000" pitchFamily="2" charset="2"/>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rgbClr val="DBAB27"/>
        </a:buClr>
        <a:buFont typeface="Wingdings" panose="05000000000000000000" pitchFamily="2" charset="2"/>
        <a:buChar char="§"/>
        <a:defRPr sz="24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20000"/>
        </a:spcBef>
        <a:spcAft>
          <a:spcPct val="0"/>
        </a:spcAft>
        <a:buFont typeface="Arial" panose="020B0604020202020204" pitchFamily="34" charset="0"/>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fsassessments.org/resources/training/"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fldoe.org/accountability/assessments/k-12-student-assessment/access-for-ells.stml"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nces.ed.gov/nationsreportcard"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gotostage.com/channel/d9d503843cc346b3b0ff8bb54ccc70da" TargetMode="External"/><Relationship Id="rId2" Type="http://schemas.openxmlformats.org/officeDocument/2006/relationships/hyperlink" Target="http://www.fldoe.org/em-response#fdoeguide" TargetMode="External"/><Relationship Id="rId1" Type="http://schemas.openxmlformats.org/officeDocument/2006/relationships/slideLayout" Target="../slideLayouts/slideLayout4.xml"/><Relationship Id="rId4" Type="http://schemas.openxmlformats.org/officeDocument/2006/relationships/hyperlink" Target="http://www.fldoe.org/em-respons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fldoe.org/core/fileparse.php/19861/urlt/fdoewebinar-4142020.pdf" TargetMode="External"/><Relationship Id="rId2" Type="http://schemas.openxmlformats.org/officeDocument/2006/relationships/hyperlink" Target="http://www.fldoe.org/core/fileparse.php/19861/urlt/FDOE-COVID-QAl.pdf"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fldoe.org/core/fileparse.php/19861/urlt/FAQDCAEFCS.pdf" TargetMode="External"/><Relationship Id="rId2" Type="http://schemas.openxmlformats.org/officeDocument/2006/relationships/hyperlink" Target="http://www.fldoe.org/core/fileparse.php/19861/urlt/COVID-Super-SALA.pdf" TargetMode="External"/><Relationship Id="rId1" Type="http://schemas.openxmlformats.org/officeDocument/2006/relationships/slideLayout" Target="../slideLayouts/slideLayout4.xml"/><Relationship Id="rId6" Type="http://schemas.openxmlformats.org/officeDocument/2006/relationships/hyperlink" Target="http://www.fldoe.org/core/fileparse.php/19861/urlt/EdPrep-FACTE-4172020.pdf" TargetMode="External"/><Relationship Id="rId5" Type="http://schemas.openxmlformats.org/officeDocument/2006/relationships/hyperlink" Target="http://www.fldoe.org/core/fileparse.php/19861/urlt/AtHomeTestIndCert.pdf" TargetMode="External"/><Relationship Id="rId4" Type="http://schemas.openxmlformats.org/officeDocument/2006/relationships/hyperlink" Target="http://www.fldoe.org/core/fileparse.php/19861/urlt/COVID19-Daily-4-2-20.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defRPr/>
            </a:pPr>
            <a:endParaRPr lang="en-US" sz="2400" dirty="0">
              <a:cs typeface="ＭＳ Ｐゴシック" charset="0"/>
            </a:endParaRPr>
          </a:p>
        </p:txBody>
      </p:sp>
      <p:sp>
        <p:nvSpPr>
          <p:cNvPr id="16387" name="Title 2"/>
          <p:cNvSpPr>
            <a:spLocks noGrp="1"/>
          </p:cNvSpPr>
          <p:nvPr>
            <p:ph type="ctrTitle"/>
          </p:nvPr>
        </p:nvSpPr>
        <p:spPr>
          <a:xfrm>
            <a:off x="381000" y="4038600"/>
            <a:ext cx="6400800" cy="1009650"/>
          </a:xfrm>
        </p:spPr>
        <p:txBody>
          <a:bodyPr>
            <a:noAutofit/>
          </a:bodyPr>
          <a:lstStyle/>
          <a:p>
            <a:r>
              <a:rPr lang="en-US" dirty="0">
                <a:cs typeface="ＭＳ Ｐゴシック" charset="0"/>
              </a:rPr>
              <a:t>April 2020 Monthly DAC Call</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6400800" cy="4343400"/>
          </a:xfrm>
        </p:spPr>
        <p:txBody>
          <a:bodyPr>
            <a:normAutofit fontScale="92500" lnSpcReduction="20000"/>
          </a:bodyPr>
          <a:lstStyle/>
          <a:p>
            <a:r>
              <a:rPr lang="en-US" sz="3000" dirty="0"/>
              <a:t>Non-senior students enrolled in Algebra 1 are not required to take the Algebra 1 EOC, but they must still meet the mathematics assessment graduation requirement.</a:t>
            </a:r>
          </a:p>
          <a:p>
            <a:pPr lvl="1"/>
            <a:r>
              <a:rPr lang="en-US" sz="2300" dirty="0"/>
              <a:t>Students may participate in the Algebra 1 EOC during ANY future administration.</a:t>
            </a:r>
          </a:p>
          <a:p>
            <a:pPr lvl="1"/>
            <a:r>
              <a:rPr lang="en-US" sz="2300" dirty="0"/>
              <a:t>Students may earn/use a comparative score; they are not required to sit for the Algebra EOC prior to using a comparative score.</a:t>
            </a:r>
          </a:p>
          <a:p>
            <a:pPr lvl="1"/>
            <a:r>
              <a:rPr lang="en-US" sz="2300" dirty="0"/>
              <a:t>Students may use a passing Geometry EOC score to meet the requirement. This option only applies to students enrolled in and completing Algebra 1 in Spring 2020.</a:t>
            </a:r>
          </a:p>
          <a:p>
            <a:pPr lvl="1"/>
            <a:endParaRPr lang="en-US" b="1" dirty="0"/>
          </a:p>
        </p:txBody>
      </p:sp>
      <p:sp>
        <p:nvSpPr>
          <p:cNvPr id="3" name="Title 2"/>
          <p:cNvSpPr>
            <a:spLocks noGrp="1"/>
          </p:cNvSpPr>
          <p:nvPr>
            <p:ph type="title"/>
          </p:nvPr>
        </p:nvSpPr>
        <p:spPr/>
        <p:txBody>
          <a:bodyPr/>
          <a:lstStyle/>
          <a:p>
            <a:r>
              <a:rPr lang="en-US" dirty="0"/>
              <a:t>Non-Seniors – Algebra 1</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10</a:t>
            </a:fld>
            <a:endParaRPr lang="en-US" altLang="en-US"/>
          </a:p>
        </p:txBody>
      </p:sp>
    </p:spTree>
    <p:extLst>
      <p:ext uri="{BB962C8B-B14F-4D97-AF65-F5344CB8AC3E}">
        <p14:creationId xmlns:p14="http://schemas.microsoft.com/office/powerpoint/2010/main" val="3853246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6400800" cy="4191000"/>
          </a:xfrm>
        </p:spPr>
        <p:txBody>
          <a:bodyPr>
            <a:normAutofit fontScale="92500" lnSpcReduction="10000"/>
          </a:bodyPr>
          <a:lstStyle/>
          <a:p>
            <a:r>
              <a:rPr lang="en-US" sz="2800" dirty="0"/>
              <a:t>Non-seniors who have yet to pass the Grade 10 FSA ELA must still meet the exit criteria by passing that assessment during a future administration or earning a concordant score.</a:t>
            </a:r>
          </a:p>
          <a:p>
            <a:r>
              <a:rPr lang="en-US" sz="2800" dirty="0"/>
              <a:t>Students are not required to sit for the state test before using a concordant score.</a:t>
            </a:r>
          </a:p>
          <a:p>
            <a:r>
              <a:rPr lang="en-US" sz="2800" dirty="0"/>
              <a:t>Next opportunity – Fall ELA Retake administration; first-time testers MAY participate in the Retake.</a:t>
            </a:r>
          </a:p>
        </p:txBody>
      </p:sp>
      <p:sp>
        <p:nvSpPr>
          <p:cNvPr id="3" name="Title 2"/>
          <p:cNvSpPr>
            <a:spLocks noGrp="1"/>
          </p:cNvSpPr>
          <p:nvPr>
            <p:ph type="title"/>
          </p:nvPr>
        </p:nvSpPr>
        <p:spPr/>
        <p:txBody>
          <a:bodyPr/>
          <a:lstStyle/>
          <a:p>
            <a:r>
              <a:rPr lang="en-US" dirty="0"/>
              <a:t>Non-Seniors – Grade 10 ELA</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11</a:t>
            </a:fld>
            <a:endParaRPr lang="en-US" altLang="en-US"/>
          </a:p>
        </p:txBody>
      </p:sp>
    </p:spTree>
    <p:extLst>
      <p:ext uri="{BB962C8B-B14F-4D97-AF65-F5344CB8AC3E}">
        <p14:creationId xmlns:p14="http://schemas.microsoft.com/office/powerpoint/2010/main" val="2426351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6934200" cy="4191000"/>
          </a:xfrm>
        </p:spPr>
        <p:txBody>
          <a:bodyPr/>
          <a:lstStyle/>
          <a:p>
            <a:r>
              <a:rPr lang="en-US" sz="2400" dirty="0"/>
              <a:t>For students </a:t>
            </a:r>
            <a:r>
              <a:rPr lang="en-US" sz="2400" b="1" u="sng" dirty="0"/>
              <a:t>currently enrolled in courses</a:t>
            </a:r>
            <a:r>
              <a:rPr lang="en-US" sz="2400" dirty="0"/>
              <a:t> that include a statewide EOC to be factored into the student’s grade, this requirement will be waived. </a:t>
            </a:r>
          </a:p>
          <a:p>
            <a:pPr lvl="1"/>
            <a:r>
              <a:rPr lang="en-US" sz="2000" dirty="0"/>
              <a:t>No requirement to participate</a:t>
            </a:r>
          </a:p>
          <a:p>
            <a:pPr lvl="1"/>
            <a:r>
              <a:rPr lang="en-US" sz="2000" dirty="0"/>
              <a:t>Final grades will be calculated without an EOC score (no 30% requirement - grade calculation decisions must be made locally)</a:t>
            </a:r>
          </a:p>
          <a:p>
            <a:r>
              <a:rPr lang="en-US" sz="2400" dirty="0"/>
              <a:t>Exceptions</a:t>
            </a:r>
          </a:p>
          <a:p>
            <a:pPr lvl="1"/>
            <a:r>
              <a:rPr lang="en-US" sz="2000" dirty="0"/>
              <a:t>Non-seniors must meet Algebra 1 graduation requirement</a:t>
            </a:r>
          </a:p>
          <a:p>
            <a:pPr lvl="1"/>
            <a:r>
              <a:rPr lang="en-US" sz="2000" dirty="0"/>
              <a:t>Students seeking a scholar designation must pass the missed EOC in a future administration</a:t>
            </a:r>
          </a:p>
        </p:txBody>
      </p:sp>
      <p:sp>
        <p:nvSpPr>
          <p:cNvPr id="3" name="Title 2"/>
          <p:cNvSpPr>
            <a:spLocks noGrp="1"/>
          </p:cNvSpPr>
          <p:nvPr>
            <p:ph type="title"/>
          </p:nvPr>
        </p:nvSpPr>
        <p:spPr/>
        <p:txBody>
          <a:bodyPr/>
          <a:lstStyle/>
          <a:p>
            <a:r>
              <a:rPr lang="en-US" dirty="0"/>
              <a:t>EOC Requirements</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12</a:t>
            </a:fld>
            <a:endParaRPr lang="en-US" altLang="en-US"/>
          </a:p>
        </p:txBody>
      </p:sp>
    </p:spTree>
    <p:extLst>
      <p:ext uri="{BB962C8B-B14F-4D97-AF65-F5344CB8AC3E}">
        <p14:creationId xmlns:p14="http://schemas.microsoft.com/office/powerpoint/2010/main" val="1573360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752600"/>
            <a:ext cx="7162800" cy="4495800"/>
          </a:xfrm>
        </p:spPr>
        <p:txBody>
          <a:bodyPr>
            <a:normAutofit lnSpcReduction="10000"/>
          </a:bodyPr>
          <a:lstStyle/>
          <a:p>
            <a:r>
              <a:rPr lang="en-US" sz="2800" dirty="0"/>
              <a:t>Any student, first-time or </a:t>
            </a:r>
            <a:r>
              <a:rPr lang="en-US" sz="2800" dirty="0" err="1"/>
              <a:t>retaker</a:t>
            </a:r>
            <a:r>
              <a:rPr lang="en-US" sz="2800" dirty="0"/>
              <a:t>, may participate in the Summer, Fall, or Winter EOC administrations.</a:t>
            </a:r>
          </a:p>
          <a:p>
            <a:r>
              <a:rPr lang="en-US" sz="2800" dirty="0"/>
              <a:t>If a student wants to take the waived EOC in the future to improve the course grade, this is a local decision.</a:t>
            </a:r>
          </a:p>
          <a:p>
            <a:r>
              <a:rPr lang="en-US" sz="2800" dirty="0"/>
              <a:t>Students who may use Algebra or Geometry for graduation may attempt these assessments multiple times (we will not implement a Geometry “Retake”).</a:t>
            </a:r>
          </a:p>
        </p:txBody>
      </p:sp>
      <p:sp>
        <p:nvSpPr>
          <p:cNvPr id="3" name="Title 2"/>
          <p:cNvSpPr>
            <a:spLocks noGrp="1"/>
          </p:cNvSpPr>
          <p:nvPr>
            <p:ph type="title"/>
          </p:nvPr>
        </p:nvSpPr>
        <p:spPr/>
        <p:txBody>
          <a:bodyPr/>
          <a:lstStyle/>
          <a:p>
            <a:r>
              <a:rPr lang="en-US" dirty="0"/>
              <a:t>EOC Participation</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13</a:t>
            </a:fld>
            <a:endParaRPr lang="en-US" altLang="en-US" dirty="0"/>
          </a:p>
        </p:txBody>
      </p:sp>
    </p:spTree>
    <p:extLst>
      <p:ext uri="{BB962C8B-B14F-4D97-AF65-F5344CB8AC3E}">
        <p14:creationId xmlns:p14="http://schemas.microsoft.com/office/powerpoint/2010/main" val="290007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6858000" cy="3810000"/>
          </a:xfrm>
        </p:spPr>
        <p:txBody>
          <a:bodyPr/>
          <a:lstStyle/>
          <a:p>
            <a:r>
              <a:rPr lang="en-US" dirty="0"/>
              <a:t>Since data will not be available due to the cancellation of statewide assessments for the 2019-2020 school year, promotion decisions should be made in consultation with parents, teachers, and school leaders based on the students’ classroom performance and progress monitoring data.</a:t>
            </a:r>
          </a:p>
        </p:txBody>
      </p:sp>
      <p:sp>
        <p:nvSpPr>
          <p:cNvPr id="3" name="Title 2"/>
          <p:cNvSpPr>
            <a:spLocks noGrp="1"/>
          </p:cNvSpPr>
          <p:nvPr>
            <p:ph type="title"/>
          </p:nvPr>
        </p:nvSpPr>
        <p:spPr/>
        <p:txBody>
          <a:bodyPr/>
          <a:lstStyle/>
          <a:p>
            <a:r>
              <a:rPr lang="en-US" dirty="0"/>
              <a:t>Grade 3</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14</a:t>
            </a:fld>
            <a:endParaRPr lang="en-US" altLang="en-US"/>
          </a:p>
        </p:txBody>
      </p:sp>
    </p:spTree>
    <p:extLst>
      <p:ext uri="{BB962C8B-B14F-4D97-AF65-F5344CB8AC3E}">
        <p14:creationId xmlns:p14="http://schemas.microsoft.com/office/powerpoint/2010/main" val="932533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38200" y="3048000"/>
            <a:ext cx="6400800" cy="685800"/>
          </a:xfrm>
        </p:spPr>
        <p:txBody>
          <a:bodyPr>
            <a:noAutofit/>
          </a:bodyPr>
          <a:lstStyle/>
          <a:p>
            <a:pPr algn="ctr"/>
            <a:r>
              <a:rPr lang="en-US" sz="4000" b="1" dirty="0"/>
              <a:t>Questions</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15</a:t>
            </a:fld>
            <a:endParaRPr lang="en-US" altLang="en-US"/>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40862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6400800" cy="4114800"/>
          </a:xfrm>
        </p:spPr>
        <p:txBody>
          <a:bodyPr>
            <a:normAutofit/>
          </a:bodyPr>
          <a:lstStyle/>
          <a:p>
            <a:r>
              <a:rPr lang="en-US" dirty="0"/>
              <a:t>The Spring 2020 Algebra 1 and ELA Retakes will be scored and reported.</a:t>
            </a:r>
          </a:p>
          <a:p>
            <a:r>
              <a:rPr lang="en-US" dirty="0"/>
              <a:t>We anticipate score release soon.</a:t>
            </a:r>
          </a:p>
          <a:p>
            <a:r>
              <a:rPr lang="en-US" dirty="0"/>
              <a:t>Paper reports/USBs.</a:t>
            </a:r>
          </a:p>
        </p:txBody>
      </p:sp>
      <p:sp>
        <p:nvSpPr>
          <p:cNvPr id="3" name="Title 2"/>
          <p:cNvSpPr>
            <a:spLocks noGrp="1"/>
          </p:cNvSpPr>
          <p:nvPr>
            <p:ph type="title"/>
          </p:nvPr>
        </p:nvSpPr>
        <p:spPr/>
        <p:txBody>
          <a:bodyPr/>
          <a:lstStyle/>
          <a:p>
            <a:r>
              <a:rPr lang="en-US" dirty="0"/>
              <a:t>Spring 2020 Retakes</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16</a:t>
            </a:fld>
            <a:endParaRPr lang="en-US" altLang="en-US"/>
          </a:p>
        </p:txBody>
      </p:sp>
    </p:spTree>
    <p:extLst>
      <p:ext uri="{BB962C8B-B14F-4D97-AF65-F5344CB8AC3E}">
        <p14:creationId xmlns:p14="http://schemas.microsoft.com/office/powerpoint/2010/main" val="2283319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6400800" cy="3886200"/>
          </a:xfrm>
        </p:spPr>
        <p:txBody>
          <a:bodyPr/>
          <a:lstStyle/>
          <a:p>
            <a:r>
              <a:rPr lang="en-US" sz="2800" b="1" dirty="0"/>
              <a:t>FSA Grade 3 ELA, 4–10 Writing</a:t>
            </a:r>
          </a:p>
          <a:p>
            <a:pPr lvl="1"/>
            <a:r>
              <a:rPr lang="en-US" dirty="0"/>
              <a:t>Return materials as you are able; keep materials in a secure location.</a:t>
            </a:r>
          </a:p>
          <a:p>
            <a:pPr lvl="1"/>
            <a:r>
              <a:rPr lang="en-US" dirty="0"/>
              <a:t>With any of these materials, staff safety is paramount. Only return materials when it is safe for staff to do so.</a:t>
            </a:r>
          </a:p>
          <a:p>
            <a:endParaRPr lang="en-US" sz="2400" dirty="0"/>
          </a:p>
          <a:p>
            <a:endParaRPr lang="en-US" sz="2400" dirty="0"/>
          </a:p>
          <a:p>
            <a:endParaRPr lang="en-US" dirty="0"/>
          </a:p>
        </p:txBody>
      </p:sp>
      <p:sp>
        <p:nvSpPr>
          <p:cNvPr id="3" name="Title 2"/>
          <p:cNvSpPr>
            <a:spLocks noGrp="1"/>
          </p:cNvSpPr>
          <p:nvPr>
            <p:ph type="title"/>
          </p:nvPr>
        </p:nvSpPr>
        <p:spPr/>
        <p:txBody>
          <a:bodyPr/>
          <a:lstStyle/>
          <a:p>
            <a:r>
              <a:rPr lang="en-US" dirty="0"/>
              <a:t>FSA Materials Return</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17</a:t>
            </a:fld>
            <a:endParaRPr lang="en-US" altLang="en-US"/>
          </a:p>
        </p:txBody>
      </p:sp>
    </p:spTree>
    <p:extLst>
      <p:ext uri="{BB962C8B-B14F-4D97-AF65-F5344CB8AC3E}">
        <p14:creationId xmlns:p14="http://schemas.microsoft.com/office/powerpoint/2010/main" val="3108733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47799"/>
            <a:ext cx="7315200" cy="4724401"/>
          </a:xfrm>
        </p:spPr>
        <p:txBody>
          <a:bodyPr>
            <a:normAutofit fontScale="92500"/>
          </a:bodyPr>
          <a:lstStyle/>
          <a:p>
            <a:pPr lvl="1"/>
            <a:r>
              <a:rPr lang="en-US" dirty="0"/>
              <a:t>The Summer 2020 EOC administration is not canceled</a:t>
            </a:r>
          </a:p>
          <a:p>
            <a:pPr lvl="1"/>
            <a:r>
              <a:rPr lang="en-US" dirty="0"/>
              <a:t>We are prepared to offer scheduling flexibility closer to that time, if requested</a:t>
            </a:r>
          </a:p>
          <a:p>
            <a:pPr lvl="1"/>
            <a:r>
              <a:rPr lang="en-US" dirty="0"/>
              <a:t>Resources available by June 1 (if not sooner)</a:t>
            </a:r>
          </a:p>
          <a:p>
            <a:pPr lvl="1"/>
            <a:r>
              <a:rPr lang="en-US" dirty="0"/>
              <a:t>PreID file layout available by May 1</a:t>
            </a:r>
          </a:p>
          <a:p>
            <a:pPr lvl="1"/>
            <a:r>
              <a:rPr lang="en-US" dirty="0"/>
              <a:t>District Training Webinar at the end of May (new contract) – December overview: </a:t>
            </a:r>
            <a:r>
              <a:rPr lang="en-US" dirty="0">
                <a:hlinkClick r:id="rId2"/>
              </a:rPr>
              <a:t>https://fsassessments.org/resources/training/</a:t>
            </a:r>
            <a:endParaRPr lang="en-US" dirty="0"/>
          </a:p>
          <a:p>
            <a:pPr lvl="1"/>
            <a:r>
              <a:rPr lang="en-US" dirty="0"/>
              <a:t>TIDE opens on June 15</a:t>
            </a:r>
          </a:p>
          <a:p>
            <a:pPr lvl="1"/>
            <a:endParaRPr lang="en-US" sz="2000" dirty="0"/>
          </a:p>
        </p:txBody>
      </p:sp>
      <p:sp>
        <p:nvSpPr>
          <p:cNvPr id="3" name="Title 2"/>
          <p:cNvSpPr>
            <a:spLocks noGrp="1"/>
          </p:cNvSpPr>
          <p:nvPr>
            <p:ph type="title"/>
          </p:nvPr>
        </p:nvSpPr>
        <p:spPr>
          <a:xfrm>
            <a:off x="298450" y="211138"/>
            <a:ext cx="6400800" cy="1143000"/>
          </a:xfrm>
        </p:spPr>
        <p:txBody>
          <a:bodyPr/>
          <a:lstStyle/>
          <a:p>
            <a:r>
              <a:rPr lang="en-US" dirty="0"/>
              <a:t>Summer 2020</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18</a:t>
            </a:fld>
            <a:endParaRPr lang="en-US" altLang="en-US"/>
          </a:p>
        </p:txBody>
      </p:sp>
    </p:spTree>
    <p:extLst>
      <p:ext uri="{BB962C8B-B14F-4D97-AF65-F5344CB8AC3E}">
        <p14:creationId xmlns:p14="http://schemas.microsoft.com/office/powerpoint/2010/main" val="2662151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905000"/>
            <a:ext cx="6324600" cy="3886200"/>
          </a:xfrm>
        </p:spPr>
        <p:txBody>
          <a:bodyPr>
            <a:normAutofit fontScale="92500"/>
          </a:bodyPr>
          <a:lstStyle/>
          <a:p>
            <a:r>
              <a:rPr lang="en-US" dirty="0"/>
              <a:t>The Grade 10 ELA Assessment will not be offered in the Summer </a:t>
            </a:r>
          </a:p>
          <a:p>
            <a:r>
              <a:rPr lang="en-US" dirty="0"/>
              <a:t>Next Grade 10 ELA and EOC opportunity is Fall – September 14 – October 2; we are prepared to  extend this window to accommodate a greater number of students and offer maximum flexibility</a:t>
            </a:r>
          </a:p>
        </p:txBody>
      </p:sp>
      <p:sp>
        <p:nvSpPr>
          <p:cNvPr id="3" name="Title 2"/>
          <p:cNvSpPr>
            <a:spLocks noGrp="1"/>
          </p:cNvSpPr>
          <p:nvPr>
            <p:ph type="title"/>
          </p:nvPr>
        </p:nvSpPr>
        <p:spPr/>
        <p:txBody>
          <a:bodyPr/>
          <a:lstStyle/>
          <a:p>
            <a:r>
              <a:rPr lang="en-US" dirty="0"/>
              <a:t>Summer 2020</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19</a:t>
            </a:fld>
            <a:endParaRPr lang="en-US" altLang="en-US"/>
          </a:p>
        </p:txBody>
      </p:sp>
    </p:spTree>
    <p:extLst>
      <p:ext uri="{BB962C8B-B14F-4D97-AF65-F5344CB8AC3E}">
        <p14:creationId xmlns:p14="http://schemas.microsoft.com/office/powerpoint/2010/main" val="1552335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457200" y="1752600"/>
            <a:ext cx="7162800" cy="4191000"/>
          </a:xfrm>
        </p:spPr>
        <p:txBody>
          <a:bodyPr>
            <a:normAutofit/>
          </a:bodyPr>
          <a:lstStyle/>
          <a:p>
            <a:pPr>
              <a:defRPr/>
            </a:pPr>
            <a:r>
              <a:rPr lang="en-US" altLang="en-US" sz="2800" dirty="0"/>
              <a:t>Enter questions in the Questions/Chat panel</a:t>
            </a:r>
          </a:p>
          <a:p>
            <a:pPr>
              <a:defRPr/>
            </a:pPr>
            <a:r>
              <a:rPr lang="en-US" altLang="en-US" sz="2800" dirty="0"/>
              <a:t>Questions will be read aloud and answered after each topic; please hold your question until the topic is completed </a:t>
            </a:r>
          </a:p>
          <a:p>
            <a:pPr>
              <a:defRPr/>
            </a:pPr>
            <a:r>
              <a:rPr lang="en-US" altLang="en-US" sz="2800" dirty="0"/>
              <a:t>Call notes, Q &amp; A, and presentation will be distributed</a:t>
            </a:r>
          </a:p>
          <a:p>
            <a:r>
              <a:rPr lang="en-US" altLang="en-US" sz="2800" dirty="0"/>
              <a:t>Next call will be </a:t>
            </a:r>
            <a:r>
              <a:rPr lang="en-US" sz="2800" b="1" dirty="0"/>
              <a:t>May 19, 2020, 2:30 p.m. ET</a:t>
            </a:r>
            <a:endParaRPr lang="en-US" sz="2400" b="1" dirty="0"/>
          </a:p>
        </p:txBody>
      </p:sp>
      <p:sp>
        <p:nvSpPr>
          <p:cNvPr id="18435" name="Title 2"/>
          <p:cNvSpPr>
            <a:spLocks noGrp="1"/>
          </p:cNvSpPr>
          <p:nvPr>
            <p:ph type="title"/>
          </p:nvPr>
        </p:nvSpPr>
        <p:spPr>
          <a:xfrm>
            <a:off x="514350" y="609600"/>
            <a:ext cx="6648450" cy="1143000"/>
          </a:xfrm>
        </p:spPr>
        <p:txBody>
          <a:bodyPr/>
          <a:lstStyle/>
          <a:p>
            <a:r>
              <a:rPr lang="en-US" altLang="en-US" dirty="0"/>
              <a:t>Call Reminders</a:t>
            </a:r>
          </a:p>
        </p:txBody>
      </p:sp>
      <p:sp>
        <p:nvSpPr>
          <p:cNvPr id="1843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2A63"/>
              </a:buClr>
              <a:buFont typeface="Wingdings" panose="05000000000000000000" pitchFamily="2" charset="2"/>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DBAB27"/>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DBAB27"/>
              </a:buClr>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pPr>
            <a:fld id="{845F5FF4-A145-4EE3-B151-2ED03929BAC6}" type="slidenum">
              <a:rPr lang="en-US" altLang="en-US" sz="1600" smtClean="0">
                <a:solidFill>
                  <a:schemeClr val="bg1"/>
                </a:solidFill>
              </a:rPr>
              <a:pPr>
                <a:spcBef>
                  <a:spcPct val="0"/>
                </a:spcBef>
                <a:buClrTx/>
                <a:buFontTx/>
                <a:buNone/>
              </a:pPr>
              <a:t>2</a:t>
            </a:fld>
            <a:endParaRPr lang="en-US" altLang="en-US" sz="1600">
              <a:solidFill>
                <a:schemeClr val="bg1"/>
              </a:solidFill>
            </a:endParaRPr>
          </a:p>
        </p:txBody>
      </p:sp>
    </p:spTree>
    <p:extLst>
      <p:ext uri="{BB962C8B-B14F-4D97-AF65-F5344CB8AC3E}">
        <p14:creationId xmlns:p14="http://schemas.microsoft.com/office/powerpoint/2010/main" val="1479864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38200" y="3048000"/>
            <a:ext cx="6400800" cy="685800"/>
          </a:xfrm>
        </p:spPr>
        <p:txBody>
          <a:bodyPr>
            <a:noAutofit/>
          </a:bodyPr>
          <a:lstStyle/>
          <a:p>
            <a:pPr algn="ctr"/>
            <a:r>
              <a:rPr lang="en-US" sz="4000" b="1" dirty="0"/>
              <a:t>Questions</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20</a:t>
            </a:fld>
            <a:endParaRPr lang="en-US" altLang="en-US"/>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49306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7086600" cy="4114800"/>
          </a:xfrm>
        </p:spPr>
        <p:txBody>
          <a:bodyPr>
            <a:normAutofit fontScale="92500" lnSpcReduction="10000"/>
          </a:bodyPr>
          <a:lstStyle/>
          <a:p>
            <a:r>
              <a:rPr lang="en-US" dirty="0"/>
              <a:t>FSAA tests will not be scored this spring. </a:t>
            </a:r>
          </a:p>
          <a:p>
            <a:r>
              <a:rPr lang="en-US" dirty="0"/>
              <a:t>FSAA waivers may be applied for graduating seniors.</a:t>
            </a:r>
          </a:p>
          <a:p>
            <a:pPr lvl="0"/>
            <a:r>
              <a:rPr lang="en-US" dirty="0"/>
              <a:t>At this time, districts should plan to return test materials as instructed in the Procedural Manual. </a:t>
            </a:r>
          </a:p>
          <a:p>
            <a:pPr lvl="0"/>
            <a:r>
              <a:rPr lang="en-US" dirty="0"/>
              <a:t>Piedra will be reaching out to districts individually to confirm returns or to modify if necessary.</a:t>
            </a:r>
          </a:p>
          <a:p>
            <a:endParaRPr lang="en-US" dirty="0"/>
          </a:p>
        </p:txBody>
      </p:sp>
      <p:sp>
        <p:nvSpPr>
          <p:cNvPr id="3" name="Title 2"/>
          <p:cNvSpPr>
            <a:spLocks noGrp="1"/>
          </p:cNvSpPr>
          <p:nvPr>
            <p:ph type="title"/>
          </p:nvPr>
        </p:nvSpPr>
        <p:spPr/>
        <p:txBody>
          <a:bodyPr/>
          <a:lstStyle/>
          <a:p>
            <a:r>
              <a:rPr lang="en-US" dirty="0"/>
              <a:t>FSAA</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21</a:t>
            </a:fld>
            <a:endParaRPr lang="en-US" altLang="en-US"/>
          </a:p>
        </p:txBody>
      </p:sp>
    </p:spTree>
    <p:extLst>
      <p:ext uri="{BB962C8B-B14F-4D97-AF65-F5344CB8AC3E}">
        <p14:creationId xmlns:p14="http://schemas.microsoft.com/office/powerpoint/2010/main" val="1743680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The IRC meeting has been canceled and will not be rescheduled.</a:t>
            </a:r>
          </a:p>
          <a:p>
            <a:pPr lvl="0"/>
            <a:r>
              <a:rPr lang="en-US" dirty="0"/>
              <a:t>Summer trainings will be provided virtually and stipends will apply.</a:t>
            </a:r>
          </a:p>
          <a:p>
            <a:endParaRPr lang="en-US" dirty="0"/>
          </a:p>
        </p:txBody>
      </p:sp>
      <p:sp>
        <p:nvSpPr>
          <p:cNvPr id="3" name="Title 2"/>
          <p:cNvSpPr>
            <a:spLocks noGrp="1"/>
          </p:cNvSpPr>
          <p:nvPr>
            <p:ph type="title"/>
          </p:nvPr>
        </p:nvSpPr>
        <p:spPr/>
        <p:txBody>
          <a:bodyPr/>
          <a:lstStyle/>
          <a:p>
            <a:r>
              <a:rPr lang="en-US" dirty="0"/>
              <a:t>FSAA</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22</a:t>
            </a:fld>
            <a:endParaRPr lang="en-US" altLang="en-US"/>
          </a:p>
        </p:txBody>
      </p:sp>
    </p:spTree>
    <p:extLst>
      <p:ext uri="{BB962C8B-B14F-4D97-AF65-F5344CB8AC3E}">
        <p14:creationId xmlns:p14="http://schemas.microsoft.com/office/powerpoint/2010/main" val="910865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b="1" dirty="0"/>
              <a:t>Return of Materials</a:t>
            </a:r>
            <a:r>
              <a:rPr lang="en-US" dirty="0"/>
              <a:t>: If your district has materials to return but you are unsure of when you will be able to so, please contact Sabrina Read so we have a record of this information.</a:t>
            </a:r>
          </a:p>
          <a:p>
            <a:endParaRPr lang="en-US" dirty="0"/>
          </a:p>
        </p:txBody>
      </p:sp>
      <p:sp>
        <p:nvSpPr>
          <p:cNvPr id="3" name="Title 2"/>
          <p:cNvSpPr>
            <a:spLocks noGrp="1"/>
          </p:cNvSpPr>
          <p:nvPr>
            <p:ph type="title"/>
          </p:nvPr>
        </p:nvSpPr>
        <p:spPr/>
        <p:txBody>
          <a:bodyPr/>
          <a:lstStyle/>
          <a:p>
            <a:r>
              <a:rPr lang="en-US" dirty="0"/>
              <a:t>ACCESS for ELLs</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23</a:t>
            </a:fld>
            <a:endParaRPr lang="en-US" altLang="en-US"/>
          </a:p>
        </p:txBody>
      </p:sp>
    </p:spTree>
    <p:extLst>
      <p:ext uri="{BB962C8B-B14F-4D97-AF65-F5344CB8AC3E}">
        <p14:creationId xmlns:p14="http://schemas.microsoft.com/office/powerpoint/2010/main" val="2129239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lvl="0" indent="0">
              <a:buNone/>
            </a:pPr>
            <a:r>
              <a:rPr lang="en-US" b="1" dirty="0"/>
              <a:t>Scoring and Data Validation</a:t>
            </a:r>
            <a:endParaRPr lang="en-US" dirty="0"/>
          </a:p>
          <a:p>
            <a:r>
              <a:rPr lang="en-US" dirty="0"/>
              <a:t>DRC is continuing to process and score materials received from Florida.</a:t>
            </a:r>
          </a:p>
          <a:p>
            <a:r>
              <a:rPr lang="en-US" dirty="0"/>
              <a:t>Students will receive a score for domains that have been completed for the Spring 2020 administration.</a:t>
            </a:r>
          </a:p>
          <a:p>
            <a:r>
              <a:rPr lang="en-US" dirty="0"/>
              <a:t>Data validation and reporting timelines are TBD. </a:t>
            </a:r>
          </a:p>
          <a:p>
            <a:endParaRPr lang="en-US" dirty="0"/>
          </a:p>
        </p:txBody>
      </p:sp>
      <p:sp>
        <p:nvSpPr>
          <p:cNvPr id="3" name="Title 2"/>
          <p:cNvSpPr>
            <a:spLocks noGrp="1"/>
          </p:cNvSpPr>
          <p:nvPr>
            <p:ph type="title"/>
          </p:nvPr>
        </p:nvSpPr>
        <p:spPr/>
        <p:txBody>
          <a:bodyPr/>
          <a:lstStyle/>
          <a:p>
            <a:r>
              <a:rPr lang="en-US" dirty="0"/>
              <a:t>ACCESS for ELLs</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24</a:t>
            </a:fld>
            <a:endParaRPr lang="en-US" altLang="en-US"/>
          </a:p>
        </p:txBody>
      </p:sp>
    </p:spTree>
    <p:extLst>
      <p:ext uri="{BB962C8B-B14F-4D97-AF65-F5344CB8AC3E}">
        <p14:creationId xmlns:p14="http://schemas.microsoft.com/office/powerpoint/2010/main" val="3027232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6400800" cy="4038600"/>
          </a:xfrm>
        </p:spPr>
        <p:txBody>
          <a:bodyPr>
            <a:normAutofit fontScale="92500" lnSpcReduction="20000"/>
          </a:bodyPr>
          <a:lstStyle/>
          <a:p>
            <a:pPr lvl="0"/>
            <a:r>
              <a:rPr lang="en-US" b="1" dirty="0"/>
              <a:t>ACCESS for ELLs Post-Administration Survey</a:t>
            </a:r>
            <a:endParaRPr lang="en-US" dirty="0"/>
          </a:p>
          <a:p>
            <a:pPr lvl="0"/>
            <a:r>
              <a:rPr lang="en-US" dirty="0"/>
              <a:t>The 10-minute survey is located on </a:t>
            </a:r>
            <a:r>
              <a:rPr lang="en-US" u="sng" dirty="0">
                <a:hlinkClick r:id="rId2"/>
              </a:rPr>
              <a:t>FDOE’s ACCESS for ELLs webpage </a:t>
            </a:r>
            <a:r>
              <a:rPr lang="en-US" dirty="0"/>
              <a:t>under 2020 Florida ACCESS for ELLs Post-Administration Survey</a:t>
            </a:r>
            <a:r>
              <a:rPr lang="en-US"/>
              <a:t>. </a:t>
            </a:r>
          </a:p>
          <a:p>
            <a:pPr lvl="0"/>
            <a:r>
              <a:rPr lang="en-US"/>
              <a:t>Thank </a:t>
            </a:r>
            <a:r>
              <a:rPr lang="en-US" dirty="0"/>
              <a:t>you in advance for your feedback and recommendations on how we can further improve ACCESS for ELLs in Florida.</a:t>
            </a:r>
          </a:p>
          <a:p>
            <a:endParaRPr lang="en-US" dirty="0"/>
          </a:p>
        </p:txBody>
      </p:sp>
      <p:sp>
        <p:nvSpPr>
          <p:cNvPr id="3" name="Title 2"/>
          <p:cNvSpPr>
            <a:spLocks noGrp="1"/>
          </p:cNvSpPr>
          <p:nvPr>
            <p:ph type="title"/>
          </p:nvPr>
        </p:nvSpPr>
        <p:spPr/>
        <p:txBody>
          <a:bodyPr/>
          <a:lstStyle/>
          <a:p>
            <a:r>
              <a:rPr lang="en-US" dirty="0"/>
              <a:t>ACCESS for ELLs</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25</a:t>
            </a:fld>
            <a:endParaRPr lang="en-US" altLang="en-US"/>
          </a:p>
        </p:txBody>
      </p:sp>
    </p:spTree>
    <p:extLst>
      <p:ext uri="{BB962C8B-B14F-4D97-AF65-F5344CB8AC3E}">
        <p14:creationId xmlns:p14="http://schemas.microsoft.com/office/powerpoint/2010/main" val="3566022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6781800" cy="4495800"/>
          </a:xfrm>
        </p:spPr>
        <p:txBody>
          <a:bodyPr>
            <a:normAutofit fontScale="85000" lnSpcReduction="20000"/>
          </a:bodyPr>
          <a:lstStyle/>
          <a:p>
            <a:r>
              <a:rPr lang="en-US" dirty="0"/>
              <a:t>NAEP Long-Term Trend (LTT) Age 17 assessments scheduled to be administered March 16–May 22 were suspended.</a:t>
            </a:r>
          </a:p>
          <a:p>
            <a:r>
              <a:rPr lang="en-US" dirty="0"/>
              <a:t>Certificates for professional development/</a:t>
            </a:r>
            <a:r>
              <a:rPr lang="en-US" dirty="0" err="1"/>
              <a:t>inservice</a:t>
            </a:r>
            <a:r>
              <a:rPr lang="en-US" dirty="0"/>
              <a:t> credit hours will be issued in the coming weeks.</a:t>
            </a:r>
          </a:p>
          <a:p>
            <a:pPr lvl="1"/>
            <a:r>
              <a:rPr lang="en-US" dirty="0"/>
              <a:t>School coordinators at LTT Age 13 and Age 9 schools are eligible to receive 25 hours.</a:t>
            </a:r>
          </a:p>
          <a:p>
            <a:pPr lvl="1"/>
            <a:r>
              <a:rPr lang="en-US" dirty="0"/>
              <a:t>School coordinators at LTT Age 17 schools are eligible to receive a reduced number of hours for completion of pre-assessment activities. </a:t>
            </a:r>
          </a:p>
          <a:p>
            <a:pPr lvl="1"/>
            <a:r>
              <a:rPr lang="en-US" dirty="0"/>
              <a:t>District coordinators are eligible to receive 10 hours.</a:t>
            </a:r>
          </a:p>
        </p:txBody>
      </p:sp>
      <p:sp>
        <p:nvSpPr>
          <p:cNvPr id="3" name="Title 2"/>
          <p:cNvSpPr>
            <a:spLocks noGrp="1"/>
          </p:cNvSpPr>
          <p:nvPr>
            <p:ph type="title"/>
          </p:nvPr>
        </p:nvSpPr>
        <p:spPr/>
        <p:txBody>
          <a:bodyPr/>
          <a:lstStyle/>
          <a:p>
            <a:r>
              <a:rPr lang="en-US" dirty="0"/>
              <a:t>NAEP</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26</a:t>
            </a:fld>
            <a:endParaRPr lang="en-US" altLang="en-US"/>
          </a:p>
        </p:txBody>
      </p:sp>
    </p:spTree>
    <p:extLst>
      <p:ext uri="{BB962C8B-B14F-4D97-AF65-F5344CB8AC3E}">
        <p14:creationId xmlns:p14="http://schemas.microsoft.com/office/powerpoint/2010/main" val="409184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6934200" cy="4114800"/>
          </a:xfrm>
        </p:spPr>
        <p:txBody>
          <a:bodyPr>
            <a:normAutofit fontScale="92500"/>
          </a:bodyPr>
          <a:lstStyle/>
          <a:p>
            <a:r>
              <a:rPr lang="en-US" dirty="0"/>
              <a:t>NAEP 2018 civics, geography, and U.S. history results were released on April 23. </a:t>
            </a:r>
          </a:p>
          <a:p>
            <a:pPr lvl="1"/>
            <a:r>
              <a:rPr lang="en-US" dirty="0"/>
              <a:t>The results are for the nation only. There are no state-level results. </a:t>
            </a:r>
          </a:p>
          <a:p>
            <a:pPr lvl="1"/>
            <a:r>
              <a:rPr lang="en-US" dirty="0"/>
              <a:t>Results are available at  </a:t>
            </a:r>
            <a:r>
              <a:rPr lang="en-US" dirty="0">
                <a:hlinkClick r:id="rId2"/>
              </a:rPr>
              <a:t>https://nces.ed.gov/nationsreportcard</a:t>
            </a:r>
            <a:r>
              <a:rPr lang="en-US" dirty="0"/>
              <a:t>. </a:t>
            </a:r>
          </a:p>
          <a:p>
            <a:r>
              <a:rPr lang="en-US" dirty="0"/>
              <a:t>The initial NAEP 2021 school sample is scheduled to be released in the summer.</a:t>
            </a:r>
          </a:p>
          <a:p>
            <a:endParaRPr lang="en-US" dirty="0"/>
          </a:p>
        </p:txBody>
      </p:sp>
      <p:sp>
        <p:nvSpPr>
          <p:cNvPr id="3" name="Title 2"/>
          <p:cNvSpPr>
            <a:spLocks noGrp="1"/>
          </p:cNvSpPr>
          <p:nvPr>
            <p:ph type="title"/>
          </p:nvPr>
        </p:nvSpPr>
        <p:spPr/>
        <p:txBody>
          <a:bodyPr/>
          <a:lstStyle/>
          <a:p>
            <a:r>
              <a:rPr lang="en-US" dirty="0"/>
              <a:t>NAEP</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27</a:t>
            </a:fld>
            <a:endParaRPr lang="en-US" altLang="en-US"/>
          </a:p>
        </p:txBody>
      </p:sp>
    </p:spTree>
    <p:extLst>
      <p:ext uri="{BB962C8B-B14F-4D97-AF65-F5344CB8AC3E}">
        <p14:creationId xmlns:p14="http://schemas.microsoft.com/office/powerpoint/2010/main" val="2509557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6477000" cy="4191000"/>
          </a:xfrm>
        </p:spPr>
        <p:txBody>
          <a:bodyPr>
            <a:normAutofit fontScale="85000" lnSpcReduction="20000"/>
          </a:bodyPr>
          <a:lstStyle/>
          <a:p>
            <a:pPr lvl="0"/>
            <a:r>
              <a:rPr lang="en-US" dirty="0"/>
              <a:t>The legislation requiring high school students to take the FL Civic Literacy Test next year did not pass. </a:t>
            </a:r>
          </a:p>
          <a:p>
            <a:pPr lvl="0"/>
            <a:r>
              <a:rPr lang="en-US" dirty="0"/>
              <a:t>Districts may continue to administer the pilot test next school year if they would like to (not required).</a:t>
            </a:r>
          </a:p>
          <a:p>
            <a:pPr lvl="0"/>
            <a:r>
              <a:rPr lang="en-US" dirty="0"/>
              <a:t>Students who pass the test (60 questions right out of 100) may use that score to meet post-secondary requirements in the university system (and in FL Colleges if proposed Rule 6A-10.02413 passes). </a:t>
            </a:r>
          </a:p>
          <a:p>
            <a:pPr marL="0" indent="0">
              <a:buNone/>
            </a:pPr>
            <a:endParaRPr lang="en-US" dirty="0"/>
          </a:p>
        </p:txBody>
      </p:sp>
      <p:sp>
        <p:nvSpPr>
          <p:cNvPr id="3" name="Title 2"/>
          <p:cNvSpPr>
            <a:spLocks noGrp="1"/>
          </p:cNvSpPr>
          <p:nvPr>
            <p:ph type="title"/>
          </p:nvPr>
        </p:nvSpPr>
        <p:spPr/>
        <p:txBody>
          <a:bodyPr/>
          <a:lstStyle/>
          <a:p>
            <a:r>
              <a:rPr lang="en-US" dirty="0"/>
              <a:t>Civic Literacy</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28</a:t>
            </a:fld>
            <a:endParaRPr lang="en-US" altLang="en-US"/>
          </a:p>
        </p:txBody>
      </p:sp>
    </p:spTree>
    <p:extLst>
      <p:ext uri="{BB962C8B-B14F-4D97-AF65-F5344CB8AC3E}">
        <p14:creationId xmlns:p14="http://schemas.microsoft.com/office/powerpoint/2010/main" val="3222865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38200" y="3048000"/>
            <a:ext cx="6400800" cy="685800"/>
          </a:xfrm>
        </p:spPr>
        <p:txBody>
          <a:bodyPr>
            <a:noAutofit/>
          </a:bodyPr>
          <a:lstStyle/>
          <a:p>
            <a:pPr algn="ctr"/>
            <a:r>
              <a:rPr lang="en-US" sz="4000" b="1" dirty="0"/>
              <a:t>Questions</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29</a:t>
            </a:fld>
            <a:endParaRPr lang="en-US" altLang="en-US"/>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64099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6934200" cy="3810000"/>
          </a:xfrm>
        </p:spPr>
        <p:txBody>
          <a:bodyPr/>
          <a:lstStyle/>
          <a:p>
            <a:r>
              <a:rPr lang="en-US" dirty="0"/>
              <a:t>Staff are available to answer questions during normal hours (8–5, ET).</a:t>
            </a:r>
          </a:p>
          <a:p>
            <a:r>
              <a:rPr lang="en-US" dirty="0"/>
              <a:t>As most staff are teleworking, email is the best way to reach someone.</a:t>
            </a:r>
          </a:p>
          <a:p>
            <a:r>
              <a:rPr lang="en-US" dirty="0"/>
              <a:t>You can provide a phone number for a team member to call you.</a:t>
            </a:r>
          </a:p>
        </p:txBody>
      </p:sp>
      <p:sp>
        <p:nvSpPr>
          <p:cNvPr id="3" name="Title 2"/>
          <p:cNvSpPr>
            <a:spLocks noGrp="1"/>
          </p:cNvSpPr>
          <p:nvPr>
            <p:ph type="title"/>
          </p:nvPr>
        </p:nvSpPr>
        <p:spPr/>
        <p:txBody>
          <a:bodyPr/>
          <a:lstStyle/>
          <a:p>
            <a:r>
              <a:rPr lang="en-US" dirty="0"/>
              <a:t>K–12 Assessment Staff</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3</a:t>
            </a:fld>
            <a:endParaRPr lang="en-US" altLang="en-US"/>
          </a:p>
        </p:txBody>
      </p:sp>
    </p:spTree>
    <p:extLst>
      <p:ext uri="{BB962C8B-B14F-4D97-AF65-F5344CB8AC3E}">
        <p14:creationId xmlns:p14="http://schemas.microsoft.com/office/powerpoint/2010/main" val="1936127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7162800" cy="4191000"/>
          </a:xfrm>
        </p:spPr>
        <p:txBody>
          <a:bodyPr>
            <a:normAutofit lnSpcReduction="10000"/>
          </a:bodyPr>
          <a:lstStyle/>
          <a:p>
            <a:pPr lvl="0"/>
            <a:r>
              <a:rPr lang="en-US" dirty="0"/>
              <a:t>Daily COVID Updates (as needed)</a:t>
            </a:r>
          </a:p>
          <a:p>
            <a:pPr lvl="1"/>
            <a:r>
              <a:rPr lang="en-US" dirty="0"/>
              <a:t>4pm calls (invites sent to </a:t>
            </a:r>
            <a:r>
              <a:rPr lang="en-US" dirty="0" err="1"/>
              <a:t>Supts</a:t>
            </a:r>
            <a:r>
              <a:rPr lang="en-US" dirty="0"/>
              <a:t>) </a:t>
            </a:r>
          </a:p>
          <a:p>
            <a:pPr lvl="1"/>
            <a:r>
              <a:rPr lang="en-US" dirty="0"/>
              <a:t>Call resources: </a:t>
            </a:r>
            <a:r>
              <a:rPr lang="en-US" dirty="0">
                <a:hlinkClick r:id="rId2"/>
              </a:rPr>
              <a:t>http://www.fldoe.org/em-response#fdoeguide</a:t>
            </a:r>
            <a:endParaRPr lang="en-US" dirty="0"/>
          </a:p>
          <a:p>
            <a:pPr lvl="1"/>
            <a:r>
              <a:rPr lang="en-US" dirty="0"/>
              <a:t>Recordings: </a:t>
            </a:r>
            <a:r>
              <a:rPr lang="en-US" dirty="0">
                <a:hlinkClick r:id="rId3"/>
              </a:rPr>
              <a:t>https://gotostage.com/channel/d9d503843cc346b3b0ff8bb54ccc70da</a:t>
            </a:r>
            <a:endParaRPr lang="en-US" dirty="0"/>
          </a:p>
          <a:p>
            <a:r>
              <a:rPr lang="en-US" dirty="0"/>
              <a:t>General Updates and Press Releases: </a:t>
            </a:r>
            <a:r>
              <a:rPr lang="en-US" dirty="0">
                <a:hlinkClick r:id="rId4"/>
              </a:rPr>
              <a:t>http://www.fldoe.org/em-response</a:t>
            </a:r>
            <a:endParaRPr lang="en-US" dirty="0"/>
          </a:p>
          <a:p>
            <a:endParaRPr lang="en-US" dirty="0"/>
          </a:p>
          <a:p>
            <a:pPr marL="0" indent="0">
              <a:buNone/>
            </a:pPr>
            <a:endParaRPr lang="en-US" dirty="0"/>
          </a:p>
        </p:txBody>
      </p:sp>
      <p:sp>
        <p:nvSpPr>
          <p:cNvPr id="3" name="Title 2"/>
          <p:cNvSpPr>
            <a:spLocks noGrp="1"/>
          </p:cNvSpPr>
          <p:nvPr>
            <p:ph type="title"/>
          </p:nvPr>
        </p:nvSpPr>
        <p:spPr/>
        <p:txBody>
          <a:bodyPr/>
          <a:lstStyle/>
          <a:p>
            <a:r>
              <a:rPr lang="en-US" dirty="0"/>
              <a:t>Resources</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30</a:t>
            </a:fld>
            <a:endParaRPr lang="en-US" altLang="en-US"/>
          </a:p>
        </p:txBody>
      </p:sp>
    </p:spTree>
    <p:extLst>
      <p:ext uri="{BB962C8B-B14F-4D97-AF65-F5344CB8AC3E}">
        <p14:creationId xmlns:p14="http://schemas.microsoft.com/office/powerpoint/2010/main" val="2559529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7162800" cy="4191000"/>
          </a:xfrm>
        </p:spPr>
        <p:txBody>
          <a:bodyPr>
            <a:normAutofit/>
          </a:bodyPr>
          <a:lstStyle/>
          <a:p>
            <a:pPr lvl="0"/>
            <a:r>
              <a:rPr lang="en-US" dirty="0"/>
              <a:t>March 19 – Q&amp;A Guidance: </a:t>
            </a:r>
            <a:r>
              <a:rPr lang="en-US" dirty="0">
                <a:hlinkClick r:id="rId2"/>
              </a:rPr>
              <a:t>http://www.fldoe.org/core/fileparse.php/19861/urlt/FDOE-COVID-QAl.pdf</a:t>
            </a:r>
            <a:endParaRPr lang="en-US" dirty="0"/>
          </a:p>
          <a:p>
            <a:pPr lvl="0"/>
            <a:endParaRPr lang="en-US" dirty="0"/>
          </a:p>
          <a:p>
            <a:r>
              <a:rPr lang="en-US" dirty="0"/>
              <a:t>April 14 – Clarifications: </a:t>
            </a:r>
            <a:r>
              <a:rPr lang="en-US" dirty="0">
                <a:hlinkClick r:id="rId3"/>
              </a:rPr>
              <a:t>http://www.fldoe.org/core/fileparse.php/19861/urlt/fdoewebinar-4142020.pdf</a:t>
            </a:r>
            <a:endParaRPr lang="en-US" dirty="0"/>
          </a:p>
          <a:p>
            <a:endParaRPr lang="en-US" dirty="0"/>
          </a:p>
          <a:p>
            <a:endParaRPr lang="en-US" dirty="0"/>
          </a:p>
          <a:p>
            <a:pPr marL="0" indent="0">
              <a:buNone/>
            </a:pPr>
            <a:endParaRPr lang="en-US" dirty="0"/>
          </a:p>
        </p:txBody>
      </p:sp>
      <p:sp>
        <p:nvSpPr>
          <p:cNvPr id="3" name="Title 2"/>
          <p:cNvSpPr>
            <a:spLocks noGrp="1"/>
          </p:cNvSpPr>
          <p:nvPr>
            <p:ph type="title"/>
          </p:nvPr>
        </p:nvSpPr>
        <p:spPr/>
        <p:txBody>
          <a:bodyPr/>
          <a:lstStyle/>
          <a:p>
            <a:r>
              <a:rPr lang="en-US" dirty="0"/>
              <a:t>Resources</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31</a:t>
            </a:fld>
            <a:endParaRPr lang="en-US" altLang="en-US"/>
          </a:p>
        </p:txBody>
      </p:sp>
    </p:spTree>
    <p:extLst>
      <p:ext uri="{BB962C8B-B14F-4D97-AF65-F5344CB8AC3E}">
        <p14:creationId xmlns:p14="http://schemas.microsoft.com/office/powerpoint/2010/main" val="1106522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863725"/>
            <a:ext cx="8576187" cy="4495800"/>
          </a:xfrm>
        </p:spPr>
        <p:txBody>
          <a:bodyPr>
            <a:normAutofit fontScale="25000" lnSpcReduction="20000"/>
          </a:bodyPr>
          <a:lstStyle/>
          <a:p>
            <a:pPr lvl="0"/>
            <a:r>
              <a:rPr lang="en-US" sz="7200" dirty="0"/>
              <a:t>March 26 – Support for ELLs: </a:t>
            </a:r>
            <a:r>
              <a:rPr lang="en-US" sz="7200" dirty="0">
                <a:hlinkClick r:id="rId2"/>
              </a:rPr>
              <a:t>http://www.fldoe.org/core/fileparse.php/19861/urlt/COVID-Super-SALA.pdf</a:t>
            </a:r>
            <a:endParaRPr lang="en-US" sz="7200" dirty="0"/>
          </a:p>
          <a:p>
            <a:pPr lvl="0"/>
            <a:endParaRPr lang="en-US" sz="7200" dirty="0"/>
          </a:p>
          <a:p>
            <a:r>
              <a:rPr lang="en-US" sz="7200" dirty="0"/>
              <a:t>April 1 Q&amp;A – Guidance for DCAE &amp; FCS:  </a:t>
            </a:r>
            <a:r>
              <a:rPr lang="en-US" sz="7200" dirty="0">
                <a:hlinkClick r:id="rId3"/>
              </a:rPr>
              <a:t>http://fldoe.org/core/fileparse.php/19861/urlt/FAQDCAEFCS.pdf</a:t>
            </a:r>
            <a:r>
              <a:rPr lang="en-US" sz="7200" dirty="0"/>
              <a:t> </a:t>
            </a:r>
          </a:p>
          <a:p>
            <a:pPr marL="0" indent="0">
              <a:buNone/>
            </a:pPr>
            <a:endParaRPr lang="en-US" sz="7200" dirty="0"/>
          </a:p>
          <a:p>
            <a:pPr lvl="0"/>
            <a:r>
              <a:rPr lang="en-US" sz="7200" dirty="0"/>
              <a:t>April 2 – Career/Tech and Adult Ed: </a:t>
            </a:r>
            <a:r>
              <a:rPr lang="en-US" sz="7200" dirty="0">
                <a:hlinkClick r:id="rId4"/>
              </a:rPr>
              <a:t>http://www.fldoe.org/core/fileparse.php/19861/urlt/COVID19-Daily-4-2-20.pdf</a:t>
            </a:r>
            <a:endParaRPr lang="en-US" sz="7200" dirty="0"/>
          </a:p>
          <a:p>
            <a:pPr lvl="0"/>
            <a:endParaRPr lang="en-US" sz="7200" dirty="0"/>
          </a:p>
          <a:p>
            <a:pPr lvl="0"/>
            <a:r>
              <a:rPr lang="en-US" sz="7200" dirty="0"/>
              <a:t>April 14 – Industry Certification Exams at Home: </a:t>
            </a:r>
            <a:r>
              <a:rPr lang="en-US" sz="7200" dirty="0">
                <a:hlinkClick r:id="rId5"/>
              </a:rPr>
              <a:t>http://www.fldoe.org/core/fileparse.php/19861/urlt/AtHomeTestIndCert.pdf</a:t>
            </a:r>
            <a:endParaRPr lang="en-US" sz="7200" dirty="0"/>
          </a:p>
          <a:p>
            <a:pPr marL="0" lvl="0" indent="0">
              <a:buNone/>
            </a:pPr>
            <a:endParaRPr lang="en-US" sz="7200" dirty="0"/>
          </a:p>
          <a:p>
            <a:pPr lvl="0"/>
            <a:r>
              <a:rPr lang="en-US" sz="7200" dirty="0"/>
              <a:t>April 17 – Teacher Certification Guidance: </a:t>
            </a:r>
            <a:r>
              <a:rPr lang="en-US" sz="7200" dirty="0">
                <a:hlinkClick r:id="rId6"/>
              </a:rPr>
              <a:t>http://www.fldoe.org/core/fileparse.php/19861/urlt/EdPrep-FACTE-4172020.pdf</a:t>
            </a:r>
            <a:endParaRPr lang="en-US" sz="7200" dirty="0"/>
          </a:p>
          <a:p>
            <a:pPr lvl="0"/>
            <a:endParaRPr lang="en-US" dirty="0"/>
          </a:p>
          <a:p>
            <a:endParaRPr lang="en-US" dirty="0"/>
          </a:p>
          <a:p>
            <a:endParaRPr lang="en-US" dirty="0"/>
          </a:p>
          <a:p>
            <a:pPr marL="0" indent="0">
              <a:buNone/>
            </a:pPr>
            <a:endParaRPr lang="en-US" dirty="0"/>
          </a:p>
        </p:txBody>
      </p:sp>
      <p:sp>
        <p:nvSpPr>
          <p:cNvPr id="3" name="Title 2"/>
          <p:cNvSpPr>
            <a:spLocks noGrp="1"/>
          </p:cNvSpPr>
          <p:nvPr>
            <p:ph type="title"/>
          </p:nvPr>
        </p:nvSpPr>
        <p:spPr>
          <a:xfrm>
            <a:off x="432619" y="228600"/>
            <a:ext cx="6400800" cy="1143000"/>
          </a:xfrm>
        </p:spPr>
        <p:txBody>
          <a:bodyPr/>
          <a:lstStyle/>
          <a:p>
            <a:r>
              <a:rPr lang="en-US" dirty="0"/>
              <a:t>Resources</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32</a:t>
            </a:fld>
            <a:endParaRPr lang="en-US" altLang="en-US"/>
          </a:p>
        </p:txBody>
      </p:sp>
    </p:spTree>
    <p:extLst>
      <p:ext uri="{BB962C8B-B14F-4D97-AF65-F5344CB8AC3E}">
        <p14:creationId xmlns:p14="http://schemas.microsoft.com/office/powerpoint/2010/main" val="797989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38200" y="3048000"/>
            <a:ext cx="6400800" cy="685800"/>
          </a:xfrm>
        </p:spPr>
        <p:txBody>
          <a:bodyPr>
            <a:noAutofit/>
          </a:bodyPr>
          <a:lstStyle/>
          <a:p>
            <a:pPr algn="ctr"/>
            <a:r>
              <a:rPr lang="en-US" sz="4000" b="1" dirty="0"/>
              <a:t>Questions</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33</a:t>
            </a:fld>
            <a:endParaRPr lang="en-US" altLang="en-US"/>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13015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 will not hold an in-person meeting this year.</a:t>
            </a:r>
          </a:p>
          <a:p>
            <a:r>
              <a:rPr lang="en-US" dirty="0"/>
              <a:t>We are looking into virtual options for the Fall.</a:t>
            </a:r>
          </a:p>
          <a:p>
            <a:r>
              <a:rPr lang="en-US" dirty="0"/>
              <a:t>Your feedback is welcome!</a:t>
            </a:r>
          </a:p>
        </p:txBody>
      </p:sp>
      <p:sp>
        <p:nvSpPr>
          <p:cNvPr id="3" name="Title 2"/>
          <p:cNvSpPr>
            <a:spLocks noGrp="1"/>
          </p:cNvSpPr>
          <p:nvPr>
            <p:ph type="title"/>
          </p:nvPr>
        </p:nvSpPr>
        <p:spPr/>
        <p:txBody>
          <a:bodyPr/>
          <a:lstStyle/>
          <a:p>
            <a:r>
              <a:rPr lang="en-US" dirty="0"/>
              <a:t>Annual Assessment and Accountability Meeting</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4</a:t>
            </a:fld>
            <a:endParaRPr lang="en-US" altLang="en-US"/>
          </a:p>
        </p:txBody>
      </p:sp>
    </p:spTree>
    <p:extLst>
      <p:ext uri="{BB962C8B-B14F-4D97-AF65-F5344CB8AC3E}">
        <p14:creationId xmlns:p14="http://schemas.microsoft.com/office/powerpoint/2010/main" val="1228132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Graduation Requirements</a:t>
            </a:r>
          </a:p>
          <a:p>
            <a:pPr lvl="1"/>
            <a:r>
              <a:rPr lang="en-US" dirty="0"/>
              <a:t>Seniors</a:t>
            </a:r>
          </a:p>
          <a:p>
            <a:pPr lvl="1"/>
            <a:r>
              <a:rPr lang="en-US" dirty="0"/>
              <a:t>Non-Seniors</a:t>
            </a:r>
          </a:p>
          <a:p>
            <a:pPr lvl="1"/>
            <a:r>
              <a:rPr lang="en-US" dirty="0"/>
              <a:t>EOC Waivers</a:t>
            </a:r>
          </a:p>
          <a:p>
            <a:pPr lvl="1"/>
            <a:r>
              <a:rPr lang="en-US" dirty="0"/>
              <a:t>Geometry Comparative Score Option</a:t>
            </a:r>
          </a:p>
          <a:p>
            <a:pPr marL="0" indent="0">
              <a:buNone/>
            </a:pPr>
            <a:endParaRPr lang="en-US" dirty="0"/>
          </a:p>
        </p:txBody>
      </p:sp>
      <p:sp>
        <p:nvSpPr>
          <p:cNvPr id="3" name="Title 2"/>
          <p:cNvSpPr>
            <a:spLocks noGrp="1"/>
          </p:cNvSpPr>
          <p:nvPr>
            <p:ph type="title"/>
          </p:nvPr>
        </p:nvSpPr>
        <p:spPr/>
        <p:txBody>
          <a:bodyPr/>
          <a:lstStyle/>
          <a:p>
            <a:r>
              <a:rPr lang="en-US" dirty="0"/>
              <a:t>Topics</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5</a:t>
            </a:fld>
            <a:endParaRPr lang="en-US" altLang="en-US"/>
          </a:p>
        </p:txBody>
      </p:sp>
    </p:spTree>
    <p:extLst>
      <p:ext uri="{BB962C8B-B14F-4D97-AF65-F5344CB8AC3E}">
        <p14:creationId xmlns:p14="http://schemas.microsoft.com/office/powerpoint/2010/main" val="897915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Spring 2020 Retakes</a:t>
            </a:r>
          </a:p>
          <a:p>
            <a:r>
              <a:rPr lang="en-US" dirty="0"/>
              <a:t>FSA Materials Return</a:t>
            </a:r>
          </a:p>
          <a:p>
            <a:r>
              <a:rPr lang="en-US" dirty="0"/>
              <a:t>Summer 2020 Administration</a:t>
            </a:r>
          </a:p>
          <a:p>
            <a:r>
              <a:rPr lang="en-US" dirty="0"/>
              <a:t>ACCESS for ELLs</a:t>
            </a:r>
          </a:p>
          <a:p>
            <a:r>
              <a:rPr lang="en-US" dirty="0"/>
              <a:t>FSAA</a:t>
            </a:r>
          </a:p>
          <a:p>
            <a:r>
              <a:rPr lang="en-US" dirty="0"/>
              <a:t>NAEP</a:t>
            </a:r>
          </a:p>
          <a:p>
            <a:r>
              <a:rPr lang="en-US" dirty="0"/>
              <a:t>Civic Literacy Test</a:t>
            </a:r>
          </a:p>
        </p:txBody>
      </p:sp>
      <p:sp>
        <p:nvSpPr>
          <p:cNvPr id="3" name="Title 2"/>
          <p:cNvSpPr>
            <a:spLocks noGrp="1"/>
          </p:cNvSpPr>
          <p:nvPr>
            <p:ph type="title"/>
          </p:nvPr>
        </p:nvSpPr>
        <p:spPr/>
        <p:txBody>
          <a:bodyPr/>
          <a:lstStyle/>
          <a:p>
            <a:r>
              <a:rPr lang="en-US" dirty="0"/>
              <a:t>Topics</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6</a:t>
            </a:fld>
            <a:endParaRPr lang="en-US" altLang="en-US"/>
          </a:p>
        </p:txBody>
      </p:sp>
    </p:spTree>
    <p:extLst>
      <p:ext uri="{BB962C8B-B14F-4D97-AF65-F5344CB8AC3E}">
        <p14:creationId xmlns:p14="http://schemas.microsoft.com/office/powerpoint/2010/main" val="50125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6934200" cy="3810000"/>
          </a:xfrm>
        </p:spPr>
        <p:txBody>
          <a:bodyPr/>
          <a:lstStyle/>
          <a:p>
            <a:r>
              <a:rPr lang="en-US" sz="2800" dirty="0"/>
              <a:t>If a senior is expected to graduate in spring 2020 and has not met the exit criteria for Algebra EOC and/or Grade 10 FSA ELA, or earned a concordant/comparative score, this criteria will be waived. </a:t>
            </a:r>
          </a:p>
          <a:p>
            <a:r>
              <a:rPr lang="en-US" sz="2800" dirty="0"/>
              <a:t>Students still must earn the necessary credits and meet the GPA requirements to graduate. </a:t>
            </a:r>
          </a:p>
          <a:p>
            <a:pPr marL="0" indent="0">
              <a:buNone/>
            </a:pPr>
            <a:endParaRPr lang="en-US" sz="2800" dirty="0"/>
          </a:p>
        </p:txBody>
      </p:sp>
      <p:sp>
        <p:nvSpPr>
          <p:cNvPr id="3" name="Title 2"/>
          <p:cNvSpPr>
            <a:spLocks noGrp="1"/>
          </p:cNvSpPr>
          <p:nvPr>
            <p:ph type="title"/>
          </p:nvPr>
        </p:nvSpPr>
        <p:spPr/>
        <p:txBody>
          <a:bodyPr/>
          <a:lstStyle/>
          <a:p>
            <a:r>
              <a:rPr lang="en-US" dirty="0"/>
              <a:t>Current Seniors – Algebra 1 and Grade 10 ELA</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7</a:t>
            </a:fld>
            <a:endParaRPr lang="en-US" altLang="en-US"/>
          </a:p>
        </p:txBody>
      </p:sp>
    </p:spTree>
    <p:extLst>
      <p:ext uri="{BB962C8B-B14F-4D97-AF65-F5344CB8AC3E}">
        <p14:creationId xmlns:p14="http://schemas.microsoft.com/office/powerpoint/2010/main" val="1496205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0"/>
            <a:ext cx="7086600" cy="4191000"/>
          </a:xfrm>
        </p:spPr>
        <p:txBody>
          <a:bodyPr>
            <a:normAutofit fontScale="92500" lnSpcReduction="10000"/>
          </a:bodyPr>
          <a:lstStyle/>
          <a:p>
            <a:r>
              <a:rPr lang="en-US" dirty="0"/>
              <a:t>It applies to all current seniors, even if they:</a:t>
            </a:r>
          </a:p>
          <a:p>
            <a:pPr lvl="1"/>
            <a:r>
              <a:rPr lang="en-US" dirty="0"/>
              <a:t>did not participate in the Spring 2020 Retake(s)</a:t>
            </a:r>
          </a:p>
          <a:p>
            <a:pPr lvl="1"/>
            <a:r>
              <a:rPr lang="en-US" dirty="0"/>
              <a:t>have been retained multiple times</a:t>
            </a:r>
          </a:p>
          <a:p>
            <a:r>
              <a:rPr lang="en-US" dirty="0"/>
              <a:t>It applies to students who are scheduled to graduate in the Spring of 2020 and are coded by the district as non-seniors (e.g., 18-credit hour program)</a:t>
            </a:r>
            <a:endParaRPr lang="en-US" sz="2800" dirty="0"/>
          </a:p>
        </p:txBody>
      </p:sp>
      <p:sp>
        <p:nvSpPr>
          <p:cNvPr id="3" name="Title 2"/>
          <p:cNvSpPr>
            <a:spLocks noGrp="1"/>
          </p:cNvSpPr>
          <p:nvPr>
            <p:ph type="title"/>
          </p:nvPr>
        </p:nvSpPr>
        <p:spPr/>
        <p:txBody>
          <a:bodyPr/>
          <a:lstStyle/>
          <a:p>
            <a:r>
              <a:rPr lang="en-US" dirty="0"/>
              <a:t>Current Seniors – Algebra 1 and Grade 10 ELA</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8</a:t>
            </a:fld>
            <a:endParaRPr lang="en-US" altLang="en-US"/>
          </a:p>
        </p:txBody>
      </p:sp>
    </p:spTree>
    <p:extLst>
      <p:ext uri="{BB962C8B-B14F-4D97-AF65-F5344CB8AC3E}">
        <p14:creationId xmlns:p14="http://schemas.microsoft.com/office/powerpoint/2010/main" val="2723297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413" y="1524000"/>
            <a:ext cx="8271387" cy="4419600"/>
          </a:xfrm>
          <a:solidFill>
            <a:schemeClr val="bg1"/>
          </a:solidFill>
        </p:spPr>
        <p:txBody>
          <a:bodyPr>
            <a:normAutofit lnSpcReduction="10000"/>
          </a:bodyPr>
          <a:lstStyle/>
          <a:p>
            <a:r>
              <a:rPr lang="en-US" sz="2400" b="1" dirty="0"/>
              <a:t>Q: Does the waiver of state assessments (FSA, EOCs) apply to adult high school as well?</a:t>
            </a:r>
          </a:p>
          <a:p>
            <a:r>
              <a:rPr lang="en-US" sz="2400" dirty="0"/>
              <a:t>A: Yes. This waiver only applies to students currently enrolled in adult high school during the 2019-2020 school year. If an individual in adult high school meets all other credit requirements at the end of this semester, the student may qualify for an adult high school diploma without passing the required state assessments.</a:t>
            </a:r>
          </a:p>
          <a:p>
            <a:pPr>
              <a:spcBef>
                <a:spcPts val="1200"/>
              </a:spcBef>
            </a:pPr>
            <a:r>
              <a:rPr lang="en-US" sz="2400" b="1" dirty="0"/>
              <a:t>Q: Does the waiver of state testing requirements apply to students who left without obtaining a diploma or passing required exams?</a:t>
            </a:r>
          </a:p>
          <a:p>
            <a:r>
              <a:rPr lang="en-US" sz="2400" dirty="0"/>
              <a:t>A: No. The waiver only applies to currently enrolled students.</a:t>
            </a:r>
          </a:p>
          <a:p>
            <a:endParaRPr lang="en-US" sz="2400" dirty="0"/>
          </a:p>
        </p:txBody>
      </p:sp>
      <p:sp>
        <p:nvSpPr>
          <p:cNvPr id="3" name="Title 2"/>
          <p:cNvSpPr>
            <a:spLocks noGrp="1"/>
          </p:cNvSpPr>
          <p:nvPr>
            <p:ph type="title"/>
          </p:nvPr>
        </p:nvSpPr>
        <p:spPr>
          <a:xfrm>
            <a:off x="457200" y="304800"/>
            <a:ext cx="6400800" cy="1143000"/>
          </a:xfrm>
        </p:spPr>
        <p:txBody>
          <a:bodyPr/>
          <a:lstStyle/>
          <a:p>
            <a:r>
              <a:rPr lang="en-US" dirty="0"/>
              <a:t>Current Seniors – Algebra 1 and Grade 10 ELA</a:t>
            </a:r>
          </a:p>
        </p:txBody>
      </p:sp>
      <p:sp>
        <p:nvSpPr>
          <p:cNvPr id="4" name="Slide Number Placeholder 3"/>
          <p:cNvSpPr>
            <a:spLocks noGrp="1"/>
          </p:cNvSpPr>
          <p:nvPr>
            <p:ph type="sldNum" sz="quarter" idx="10"/>
          </p:nvPr>
        </p:nvSpPr>
        <p:spPr/>
        <p:txBody>
          <a:bodyPr/>
          <a:lstStyle/>
          <a:p>
            <a:pPr>
              <a:defRPr/>
            </a:pPr>
            <a:fld id="{DCA67E60-DFE8-43D9-9BDA-D8C74E664B88}" type="slidenum">
              <a:rPr lang="en-US" altLang="en-US" smtClean="0"/>
              <a:pPr>
                <a:defRPr/>
              </a:pPr>
              <a:t>9</a:t>
            </a:fld>
            <a:endParaRPr lang="en-US" altLang="en-US" dirty="0"/>
          </a:p>
        </p:txBody>
      </p:sp>
    </p:spTree>
    <p:extLst>
      <p:ext uri="{BB962C8B-B14F-4D97-AF65-F5344CB8AC3E}">
        <p14:creationId xmlns:p14="http://schemas.microsoft.com/office/powerpoint/2010/main" val="3485427941"/>
      </p:ext>
    </p:extLst>
  </p:cSld>
  <p:clrMapOvr>
    <a:masterClrMapping/>
  </p:clrMapOvr>
</p:sld>
</file>

<file path=ppt/theme/theme1.xml><?xml version="1.0" encoding="utf-8"?>
<a:theme xmlns:a="http://schemas.openxmlformats.org/drawingml/2006/main" name="DOEPPTTemplate_Tw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37561</TotalTime>
  <Words>1720</Words>
  <Application>Microsoft Office PowerPoint</Application>
  <PresentationFormat>On-screen Show (4:3)</PresentationFormat>
  <Paragraphs>177</Paragraphs>
  <Slides>33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Trebuchet MS</vt:lpstr>
      <vt:lpstr>Wingdings</vt:lpstr>
      <vt:lpstr>DOEPPTTemplate_Two</vt:lpstr>
      <vt:lpstr>April 2020 Monthly DAC Call</vt:lpstr>
      <vt:lpstr>Call Reminders</vt:lpstr>
      <vt:lpstr>K–12 Assessment Staff</vt:lpstr>
      <vt:lpstr>Annual Assessment and Accountability Meeting</vt:lpstr>
      <vt:lpstr>Topics</vt:lpstr>
      <vt:lpstr>Topics</vt:lpstr>
      <vt:lpstr>Current Seniors – Algebra 1 and Grade 10 ELA</vt:lpstr>
      <vt:lpstr>Current Seniors – Algebra 1 and Grade 10 ELA</vt:lpstr>
      <vt:lpstr>Current Seniors – Algebra 1 and Grade 10 ELA</vt:lpstr>
      <vt:lpstr>Non-Seniors – Algebra 1</vt:lpstr>
      <vt:lpstr>Non-Seniors – Grade 10 ELA</vt:lpstr>
      <vt:lpstr>EOC Requirements</vt:lpstr>
      <vt:lpstr>EOC Participation</vt:lpstr>
      <vt:lpstr>Grade 3</vt:lpstr>
      <vt:lpstr>Questions</vt:lpstr>
      <vt:lpstr>Spring 2020 Retakes</vt:lpstr>
      <vt:lpstr>FSA Materials Return</vt:lpstr>
      <vt:lpstr>Summer 2020</vt:lpstr>
      <vt:lpstr>Summer 2020</vt:lpstr>
      <vt:lpstr>Questions</vt:lpstr>
      <vt:lpstr>FSAA</vt:lpstr>
      <vt:lpstr>FSAA</vt:lpstr>
      <vt:lpstr>ACCESS for ELLs</vt:lpstr>
      <vt:lpstr>ACCESS for ELLs</vt:lpstr>
      <vt:lpstr>ACCESS for ELLs</vt:lpstr>
      <vt:lpstr>NAEP</vt:lpstr>
      <vt:lpstr>NAEP</vt:lpstr>
      <vt:lpstr>Civic Literacy</vt:lpstr>
      <vt:lpstr>Questions</vt:lpstr>
      <vt:lpstr>Resources</vt:lpstr>
      <vt:lpstr>Resources</vt:lpstr>
      <vt:lpstr>Resources</vt:lpstr>
      <vt:lpstr>Questions</vt:lpstr>
    </vt:vector>
  </TitlesOfParts>
  <Company>Florida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Pullen, Emily</dc:creator>
  <cp:lastModifiedBy>Michael V. Preslar</cp:lastModifiedBy>
  <cp:revision>351</cp:revision>
  <cp:lastPrinted>2019-03-26T13:28:23Z</cp:lastPrinted>
  <dcterms:created xsi:type="dcterms:W3CDTF">2015-03-24T12:44:05Z</dcterms:created>
  <dcterms:modified xsi:type="dcterms:W3CDTF">2020-05-01T12:21:54Z</dcterms:modified>
</cp:coreProperties>
</file>