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1" r:id="rId4"/>
    <p:sldId id="272" r:id="rId5"/>
    <p:sldId id="274" r:id="rId6"/>
    <p:sldId id="279" r:id="rId7"/>
    <p:sldId id="275" r:id="rId8"/>
    <p:sldId id="280" r:id="rId9"/>
    <p:sldId id="281" r:id="rId10"/>
    <p:sldId id="282" r:id="rId11"/>
    <p:sldId id="283" r:id="rId12"/>
    <p:sldId id="284" r:id="rId13"/>
    <p:sldId id="28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0D5514-CAC8-4579-B54C-ADDC405F3905}">
          <p14:sldIdLst>
            <p14:sldId id="256"/>
            <p14:sldId id="257"/>
            <p14:sldId id="271"/>
            <p14:sldId id="272"/>
            <p14:sldId id="274"/>
            <p14:sldId id="279"/>
            <p14:sldId id="275"/>
            <p14:sldId id="280"/>
            <p14:sldId id="281"/>
            <p14:sldId id="282"/>
            <p14:sldId id="283"/>
            <p14:sldId id="284"/>
            <p14:sldId id="285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C6FA"/>
    <a:srgbClr val="006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22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9FCA8-0C3C-43AB-9F9C-D79012343E05}" type="datetimeFigureOut">
              <a:rPr lang="en-US" smtClean="0"/>
              <a:t>03/12/2020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354C8-5E7B-4617-8999-DAB10EECD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354C8-5E7B-4617-8999-DAB10EECDE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1AC6FA"/>
            </a:gs>
            <a:gs pos="75000">
              <a:srgbClr val="0065A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03/12/2020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nefec.freshdesk.com/support/discussions/topics/16000028445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6="http://schemas.microsoft.com/office/drawing/2014/main" xmlns:p14="http://schemas.microsoft.com/office/powerpoint/2010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15000"/>
            </a:srgbClr>
          </a:solidFill>
          <a:ln w="34925" cap="sq">
            <a:solidFill>
              <a:schemeClr val="tx2">
                <a:alpha val="87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9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5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Custom Forms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bg2"/>
                </a:solidFill>
              </a:rPr>
              <a:t>For vendor records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90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96" y="0"/>
            <a:ext cx="5395007" cy="1639886"/>
          </a:xfrm>
        </p:spPr>
        <p:txBody>
          <a:bodyPr/>
          <a:lstStyle/>
          <a:p>
            <a:r>
              <a:rPr lang="en-US" sz="3600" dirty="0"/>
              <a:t>Advanced custom forms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220" y="2212163"/>
            <a:ext cx="4312782" cy="3812647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Provides user with a word processor form creating tool that allows for custom fields labels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</a:t>
            </a:r>
            <a:r>
              <a:rPr lang="en-US" sz="1800" b="1" dirty="0"/>
              <a:t>Add Advanced Form</a:t>
            </a:r>
            <a:r>
              <a:rPr lang="en-US" sz="1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Add form name.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Select from layout, tables, fields, </a:t>
            </a:r>
            <a:r>
              <a:rPr lang="en-US" sz="1800" dirty="0" err="1"/>
              <a:t>javascript</a:t>
            </a:r>
            <a:r>
              <a:rPr lang="en-US" sz="18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Layout: Portrait or Landscape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Table: Insert a table into the form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Fields: Select from Skyward or Custom Fields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err="1"/>
              <a:t>Javascript</a:t>
            </a:r>
            <a:r>
              <a:rPr lang="en-US" sz="1600" dirty="0"/>
              <a:t>: Enter </a:t>
            </a:r>
            <a:r>
              <a:rPr lang="en-US" sz="1600" dirty="0" err="1"/>
              <a:t>Javascript</a:t>
            </a:r>
            <a:r>
              <a:rPr lang="en-US" sz="1600" dirty="0"/>
              <a:t> code.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Type custom field labels into the form. Click Add to add fields. Drag fields to where needed. Use word processor to format text (bold, italics, font size, </a:t>
            </a:r>
            <a:r>
              <a:rPr lang="en-US" sz="1800" dirty="0" err="1"/>
              <a:t>etc</a:t>
            </a:r>
            <a:r>
              <a:rPr lang="en-US" sz="1800" dirty="0"/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the </a:t>
            </a:r>
            <a:r>
              <a:rPr lang="en-US" sz="1800" b="1" dirty="0"/>
              <a:t>Save &amp; Close</a:t>
            </a:r>
            <a:r>
              <a:rPr lang="en-US" sz="1800" dirty="0"/>
              <a:t> button.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FE0FAD-0B56-484D-A9B9-411969349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5010544" y="816897"/>
            <a:ext cx="6997309" cy="53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96" y="0"/>
            <a:ext cx="5395007" cy="1639886"/>
          </a:xfrm>
        </p:spPr>
        <p:txBody>
          <a:bodyPr/>
          <a:lstStyle/>
          <a:p>
            <a:r>
              <a:rPr lang="en-US" sz="3600" dirty="0"/>
              <a:t>Input Form Data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220" y="2212163"/>
            <a:ext cx="4312782" cy="3812647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Go to Web Financial Management\Vendor\Vendor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Look for Custom Forms at the bottom of the vendor tab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highlighted information are shown from other Skyward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the </a:t>
            </a:r>
            <a:r>
              <a:rPr lang="en-US" sz="1800" b="1" dirty="0"/>
              <a:t>Edit</a:t>
            </a:r>
            <a:r>
              <a:rPr lang="en-US" sz="1800" dirty="0"/>
              <a:t> button to input form data. (If you do not have the Edit button let us know and we will help with the security settings.)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FE0FAD-0B56-484D-A9B9-411969349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5010544" y="1228967"/>
            <a:ext cx="6997309" cy="45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96" y="0"/>
            <a:ext cx="5395007" cy="1639886"/>
          </a:xfrm>
        </p:spPr>
        <p:txBody>
          <a:bodyPr/>
          <a:lstStyle/>
          <a:p>
            <a:r>
              <a:rPr lang="en-US" sz="3600" dirty="0"/>
              <a:t>Input Form Data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220" y="2212163"/>
            <a:ext cx="4312782" cy="1216837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Fill out form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</a:t>
            </a:r>
            <a:r>
              <a:rPr lang="en-US" sz="1800" b="1" dirty="0"/>
              <a:t>Save</a:t>
            </a:r>
            <a:r>
              <a:rPr lang="en-US" sz="18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FE0FAD-0B56-484D-A9B9-411969349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5010544" y="1489651"/>
            <a:ext cx="6997309" cy="400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31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96" y="0"/>
            <a:ext cx="4312783" cy="1639886"/>
          </a:xfrm>
        </p:spPr>
        <p:txBody>
          <a:bodyPr/>
          <a:lstStyle/>
          <a:p>
            <a:r>
              <a:rPr lang="en-US" sz="3600" dirty="0"/>
              <a:t>Vendor data mining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881" y="2258816"/>
            <a:ext cx="4312782" cy="1855983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User can create vendor data mining reports to track the information collected in custom 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Contact NEFEC if you would like help setting up a data mining report.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FE0FAD-0B56-484D-A9B9-411969349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5010544" y="1344075"/>
            <a:ext cx="6997309" cy="42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6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45745"/>
              </p:ext>
            </p:extLst>
          </p:nvPr>
        </p:nvGraphicFramePr>
        <p:xfrm>
          <a:off x="1266823" y="2708355"/>
          <a:ext cx="9401176" cy="30272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81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For copy of presentation and other documentation please go to URL below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7681"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https://nefec.freshdesk.com/support/discussions/topics/16000028445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915987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460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Vendor packet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948609" y="1626286"/>
            <a:ext cx="4971429" cy="35776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39" y="2249486"/>
            <a:ext cx="6285318" cy="3541714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What questions do you ask that Skyward cannot record?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/>
              <a:t>Worker’s compensation insurance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/>
              <a:t>Fingerprint date/expiration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 err="1"/>
              <a:t>Sunbiz</a:t>
            </a:r>
            <a:r>
              <a:rPr lang="en-US" sz="1600" dirty="0"/>
              <a:t> listing information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How do you record those questions currently?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How do you track expiring vendors?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2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Vendor profile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7288939" y="1626286"/>
            <a:ext cx="4290769" cy="35776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39" y="2249486"/>
            <a:ext cx="6285318" cy="3541714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Why can’t I see this information in my vendor profile?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Why can’t I run a report on this information?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/>
              <a:t>Custom reports let’s you run reports!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Custom forms setup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7299797" y="770329"/>
            <a:ext cx="4290769" cy="21996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38" y="2249486"/>
            <a:ext cx="6632766" cy="3541714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dirty="0"/>
              <a:t>Skyward path: </a:t>
            </a:r>
            <a:r>
              <a:rPr lang="en-US" sz="1400" dirty="0"/>
              <a:t>FINANCIAL MANAGEMENT\VENDORS\SETUP\CONFIGURATION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Forms Setup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Create new/edit existing custom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Forms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Assign form access to groups of users as needed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CDFDE-0C71-4DFE-AF70-53115B77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797" y="3353105"/>
            <a:ext cx="3676190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6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Add custom form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559583" y="2217301"/>
            <a:ext cx="5188083" cy="289663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39" y="2249486"/>
            <a:ext cx="5811671" cy="3541714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Click Add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Input name and select form type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sz="1600" dirty="0"/>
              <a:t>Single Form – Information does not change each year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sz="1600" dirty="0"/>
              <a:t>Multiple forms – Track changes in previously entered information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Click Save and Go to Next Step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sz="1600" dirty="0"/>
              <a:t>Clicking “Save” will exit the setup wizard and allow the user to manually work on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Add Custom Fields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559583" y="2261202"/>
            <a:ext cx="5188083" cy="28088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39" y="2249485"/>
            <a:ext cx="5811671" cy="4440563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Allows the user to create unique fields that are not 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Click </a:t>
            </a:r>
            <a:r>
              <a:rPr lang="en-US" sz="1800" b="1" dirty="0"/>
              <a:t>Expand All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Click Add Field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1800" dirty="0"/>
              <a:t>Input field information: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dirty="0"/>
              <a:t>Label – field name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dirty="0"/>
              <a:t>Data type: 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Character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Date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Decimal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Integer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Logical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Lookup</a:t>
            </a:r>
          </a:p>
          <a:p>
            <a:pPr marL="1097280" lvl="2" indent="-342900" defTabSz="457200">
              <a:spcBef>
                <a:spcPts val="0"/>
              </a:spcBef>
              <a:buFont typeface="+mj-lt"/>
              <a:buAutoNum type="arabicPeriod"/>
            </a:pPr>
            <a:r>
              <a:rPr lang="en-US" sz="1000" dirty="0"/>
              <a:t>Read Only Text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dirty="0"/>
              <a:t>Tool Tip – helpful explanation of the field</a:t>
            </a:r>
          </a:p>
          <a:p>
            <a:pPr marL="800100" lvl="1" indent="-342900" defTabSz="457200">
              <a:buFont typeface="+mj-lt"/>
              <a:buAutoNum type="alphaLcPeriod"/>
            </a:pPr>
            <a:r>
              <a:rPr lang="en-US" dirty="0"/>
              <a:t>Initial value – what the default value should be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/>
              <a:t>Select Save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Skyward Fields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392970" y="2261201"/>
            <a:ext cx="5724359" cy="35331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40" y="2249486"/>
            <a:ext cx="5359192" cy="2845028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Skyward fields provide read-only reference information in the custom form. To select from the available Skyward fields: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</a:t>
            </a:r>
            <a:r>
              <a:rPr lang="en-US" sz="1800" b="1" dirty="0"/>
              <a:t>Select Fields</a:t>
            </a:r>
            <a:r>
              <a:rPr lang="en-US" sz="1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Check the boxes of the required fields.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the </a:t>
            </a:r>
            <a:r>
              <a:rPr lang="en-US" sz="1800" b="1" dirty="0"/>
              <a:t>Save</a:t>
            </a:r>
            <a:r>
              <a:rPr lang="en-US" sz="1800" dirty="0"/>
              <a:t> button when finished.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2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Create forms</a:t>
            </a:r>
            <a:endParaRPr lang="en-US" dirty="0"/>
          </a:p>
        </p:txBody>
      </p:sp>
      <p:pic>
        <p:nvPicPr>
          <p:cNvPr id="8" name="Picture Placeholder 7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483291" y="2241737"/>
            <a:ext cx="5212884" cy="28450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40" y="2249486"/>
            <a:ext cx="5359192" cy="2845028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Skyward provides three ways to make custom forms.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Advanced Custom Forms – Looks like a word processor. Allows higher level of customization.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Custom Screens – The basic drag-and-drop form creator.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Custom HTML Forms – Requires knowledge of HTML and provide the ability to create forms using </a:t>
            </a:r>
            <a:r>
              <a:rPr lang="en-US" sz="1800" dirty="0" err="1"/>
              <a:t>Javascript</a:t>
            </a:r>
            <a:r>
              <a:rPr lang="en-US" sz="1800" dirty="0"/>
              <a:t>. (Not covered)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76" y="0"/>
            <a:ext cx="5395007" cy="1639886"/>
          </a:xfrm>
        </p:spPr>
        <p:txBody>
          <a:bodyPr/>
          <a:lstStyle/>
          <a:p>
            <a:r>
              <a:rPr lang="en-US" sz="3600" dirty="0"/>
              <a:t>Custom Screens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840" y="2249485"/>
            <a:ext cx="4312782" cy="3812647"/>
          </a:xfrm>
          <a:solidFill>
            <a:schemeClr val="bg1">
              <a:lumMod val="65000"/>
              <a:lumOff val="35000"/>
              <a:alpha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Simple screen that allows the user to add/remove fields and to drag those fields into position.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</a:t>
            </a:r>
            <a:r>
              <a:rPr lang="en-US" sz="1800" b="1" dirty="0"/>
              <a:t>Add Screen</a:t>
            </a:r>
            <a:r>
              <a:rPr lang="en-US" sz="1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Add Skyward fields as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Add custom created fields.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Drag fields to where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the </a:t>
            </a:r>
            <a:r>
              <a:rPr lang="en-US" sz="1800" b="1" dirty="0"/>
              <a:t>Save</a:t>
            </a:r>
            <a:r>
              <a:rPr lang="en-US" sz="1800" dirty="0"/>
              <a:t> button.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56" y="6174324"/>
            <a:ext cx="1530810" cy="59923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FE0FAD-0B56-484D-A9B9-411969349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44" r="444"/>
          <a:stretch>
            <a:fillRect/>
          </a:stretch>
        </p:blipFill>
        <p:spPr>
          <a:xfrm>
            <a:off x="5243513" y="609600"/>
            <a:ext cx="6708775" cy="58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69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856</TotalTime>
  <Words>613</Words>
  <Application>Microsoft Office PowerPoint</Application>
  <PresentationFormat>Widescreen</PresentationFormat>
  <Paragraphs>90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Circuit</vt:lpstr>
      <vt:lpstr>Custom Forms</vt:lpstr>
      <vt:lpstr>Vendor packet</vt:lpstr>
      <vt:lpstr>Vendor profile</vt:lpstr>
      <vt:lpstr>Custom forms setup</vt:lpstr>
      <vt:lpstr>Add custom form</vt:lpstr>
      <vt:lpstr>Add Custom Fields</vt:lpstr>
      <vt:lpstr>Skyward Fields</vt:lpstr>
      <vt:lpstr>Create forms</vt:lpstr>
      <vt:lpstr>Custom Screens</vt:lpstr>
      <vt:lpstr>Advanced custom forms</vt:lpstr>
      <vt:lpstr>Input Form Data</vt:lpstr>
      <vt:lpstr>Input Form Data</vt:lpstr>
      <vt:lpstr>Vendor data mining</vt:lpstr>
      <vt:lpstr>questions</vt:lpstr>
    </vt:vector>
  </TitlesOfParts>
  <Company>NEFEC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C. Sayler</dc:creator>
  <cp:lastModifiedBy>Adam C. Sayler</cp:lastModifiedBy>
  <cp:revision>45</cp:revision>
  <dcterms:created xsi:type="dcterms:W3CDTF">2019-04-02T14:10:19Z</dcterms:created>
  <dcterms:modified xsi:type="dcterms:W3CDTF">2020-03-12T13:04:14Z</dcterms:modified>
</cp:coreProperties>
</file>